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" panose="020B0604020202020204" charset="0"/>
      <p:regular r:id="rId22"/>
    </p:embeddedFont>
    <p:embeddedFont>
      <p:font typeface="Canva Sans Bold" panose="020B0604020202020204" charset="0"/>
      <p:regular r:id="rId23"/>
    </p:embeddedFont>
    <p:embeddedFont>
      <p:font typeface="Comic Sans" panose="020B0604020202020204" charset="0"/>
      <p:regular r:id="rId24"/>
    </p:embeddedFont>
    <p:embeddedFont>
      <p:font typeface="Fredoka" panose="020B0604020202020204" charset="0"/>
      <p:regular r:id="rId25"/>
    </p:embeddedFont>
    <p:embeddedFont>
      <p:font typeface="HK Modular" panose="020B0604020202020204" charset="0"/>
      <p:regular r:id="rId26"/>
    </p:embeddedFont>
    <p:embeddedFont>
      <p:font typeface="Shrikhan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9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3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svg"/><Relationship Id="rId7" Type="http://schemas.openxmlformats.org/officeDocument/2006/relationships/image" Target="../media/image1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Relationship Id="rId9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9566" y="0"/>
            <a:ext cx="10088434" cy="10439400"/>
          </a:xfrm>
          <a:custGeom>
            <a:avLst/>
            <a:gdLst/>
            <a:ahLst/>
            <a:cxnLst/>
            <a:rect l="l" t="t" r="r" b="b"/>
            <a:pathLst>
              <a:path w="10088434" h="10439400">
                <a:moveTo>
                  <a:pt x="0" y="0"/>
                </a:moveTo>
                <a:lnTo>
                  <a:pt x="10088434" y="0"/>
                </a:lnTo>
                <a:lnTo>
                  <a:pt x="10088434" y="10439400"/>
                </a:lnTo>
                <a:lnTo>
                  <a:pt x="0" y="10439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15" r="-821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76016" y="3600450"/>
            <a:ext cx="9094674" cy="2513855"/>
            <a:chOff x="0" y="0"/>
            <a:chExt cx="2395305" cy="6620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5305" cy="662085"/>
            </a:xfrm>
            <a:custGeom>
              <a:avLst/>
              <a:gdLst/>
              <a:ahLst/>
              <a:cxnLst/>
              <a:rect l="l" t="t" r="r" b="b"/>
              <a:pathLst>
                <a:path w="2395305" h="662085">
                  <a:moveTo>
                    <a:pt x="43414" y="0"/>
                  </a:moveTo>
                  <a:lnTo>
                    <a:pt x="2351891" y="0"/>
                  </a:lnTo>
                  <a:cubicBezTo>
                    <a:pt x="2363405" y="0"/>
                    <a:pt x="2374448" y="4574"/>
                    <a:pt x="2382589" y="12716"/>
                  </a:cubicBezTo>
                  <a:cubicBezTo>
                    <a:pt x="2390731" y="20857"/>
                    <a:pt x="2395305" y="31900"/>
                    <a:pt x="2395305" y="43414"/>
                  </a:cubicBezTo>
                  <a:lnTo>
                    <a:pt x="2395305" y="618671"/>
                  </a:lnTo>
                  <a:cubicBezTo>
                    <a:pt x="2395305" y="630185"/>
                    <a:pt x="2390731" y="641228"/>
                    <a:pt x="2382589" y="649369"/>
                  </a:cubicBezTo>
                  <a:cubicBezTo>
                    <a:pt x="2374448" y="657511"/>
                    <a:pt x="2363405" y="662085"/>
                    <a:pt x="2351891" y="662085"/>
                  </a:cubicBezTo>
                  <a:lnTo>
                    <a:pt x="43414" y="662085"/>
                  </a:lnTo>
                  <a:cubicBezTo>
                    <a:pt x="31900" y="662085"/>
                    <a:pt x="20857" y="657511"/>
                    <a:pt x="12716" y="649369"/>
                  </a:cubicBezTo>
                  <a:cubicBezTo>
                    <a:pt x="4574" y="641228"/>
                    <a:pt x="0" y="630185"/>
                    <a:pt x="0" y="618671"/>
                  </a:cubicBezTo>
                  <a:lnTo>
                    <a:pt x="0" y="43414"/>
                  </a:lnTo>
                  <a:cubicBezTo>
                    <a:pt x="0" y="31900"/>
                    <a:pt x="4574" y="20857"/>
                    <a:pt x="12716" y="12716"/>
                  </a:cubicBezTo>
                  <a:cubicBezTo>
                    <a:pt x="20857" y="4574"/>
                    <a:pt x="31900" y="0"/>
                    <a:pt x="43414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09550"/>
              <a:ext cx="2395305" cy="8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418"/>
                </a:lnSpc>
              </a:pPr>
              <a:r>
                <a:rPr lang="en-US" sz="10299" dirty="0">
                  <a:solidFill>
                    <a:srgbClr val="000000"/>
                  </a:solidFill>
                  <a:latin typeface="HK Modular"/>
                  <a:ea typeface="HK Modular"/>
                  <a:cs typeface="HK Modular"/>
                  <a:sym typeface="HK Modular"/>
                </a:rPr>
                <a:t>WELCOME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0390" y="1465831"/>
            <a:ext cx="15436396" cy="7507811"/>
            <a:chOff x="0" y="0"/>
            <a:chExt cx="4065553" cy="19773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5553" cy="1977366"/>
            </a:xfrm>
            <a:custGeom>
              <a:avLst/>
              <a:gdLst/>
              <a:ahLst/>
              <a:cxnLst/>
              <a:rect l="l" t="t" r="r" b="b"/>
              <a:pathLst>
                <a:path w="4065553" h="1977366">
                  <a:moveTo>
                    <a:pt x="25578" y="0"/>
                  </a:moveTo>
                  <a:lnTo>
                    <a:pt x="4039975" y="0"/>
                  </a:lnTo>
                  <a:cubicBezTo>
                    <a:pt x="4046758" y="0"/>
                    <a:pt x="4053264" y="2695"/>
                    <a:pt x="4058061" y="7492"/>
                  </a:cubicBezTo>
                  <a:cubicBezTo>
                    <a:pt x="4062858" y="12289"/>
                    <a:pt x="4065553" y="18795"/>
                    <a:pt x="4065553" y="25578"/>
                  </a:cubicBezTo>
                  <a:lnTo>
                    <a:pt x="4065553" y="1951788"/>
                  </a:lnTo>
                  <a:cubicBezTo>
                    <a:pt x="4065553" y="1958571"/>
                    <a:pt x="4062858" y="1965077"/>
                    <a:pt x="4058061" y="1969874"/>
                  </a:cubicBezTo>
                  <a:cubicBezTo>
                    <a:pt x="4053264" y="1974671"/>
                    <a:pt x="4046758" y="1977366"/>
                    <a:pt x="4039975" y="1977366"/>
                  </a:cubicBezTo>
                  <a:lnTo>
                    <a:pt x="25578" y="1977366"/>
                  </a:lnTo>
                  <a:cubicBezTo>
                    <a:pt x="18795" y="1977366"/>
                    <a:pt x="12289" y="1974671"/>
                    <a:pt x="7492" y="1969874"/>
                  </a:cubicBezTo>
                  <a:cubicBezTo>
                    <a:pt x="2695" y="1965077"/>
                    <a:pt x="0" y="1958571"/>
                    <a:pt x="0" y="1951788"/>
                  </a:cubicBezTo>
                  <a:lnTo>
                    <a:pt x="0" y="25578"/>
                  </a:lnTo>
                  <a:cubicBezTo>
                    <a:pt x="0" y="18795"/>
                    <a:pt x="2695" y="12289"/>
                    <a:pt x="7492" y="7492"/>
                  </a:cubicBezTo>
                  <a:cubicBezTo>
                    <a:pt x="12289" y="2695"/>
                    <a:pt x="18795" y="0"/>
                    <a:pt x="25578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65553" cy="2015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93093" y="1569639"/>
            <a:ext cx="10914841" cy="768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0"/>
              </a:lnSpc>
            </a:pPr>
            <a:endParaRPr/>
          </a:p>
          <a:p>
            <a:pPr algn="ctr">
              <a:lnSpc>
                <a:spcPts val="4090"/>
              </a:lnSpc>
            </a:pPr>
            <a:endParaRPr/>
          </a:p>
          <a:p>
            <a:pPr marL="630816" lvl="1" indent="-315408" algn="ctr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understand player performance</a:t>
            </a:r>
          </a:p>
          <a:p>
            <a:pPr algn="ctr">
              <a:lnSpc>
                <a:spcPts val="4090"/>
              </a:lnSpc>
            </a:pPr>
            <a:endParaRPr lang="en-US" sz="292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0816" lvl="1" indent="-315408" algn="ctr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Makes match analysis easy</a:t>
            </a:r>
          </a:p>
          <a:p>
            <a:pPr algn="ctr">
              <a:lnSpc>
                <a:spcPts val="4090"/>
              </a:lnSpc>
            </a:pPr>
            <a:endParaRPr lang="en-US" sz="292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0816" lvl="1" indent="-315408" algn="ctr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Helps in planning strategies</a:t>
            </a:r>
          </a:p>
          <a:p>
            <a:pPr algn="ctr">
              <a:lnSpc>
                <a:spcPts val="4090"/>
              </a:lnSpc>
            </a:pPr>
            <a:endParaRPr lang="en-US" sz="292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0816" lvl="1" indent="-315408" algn="ctr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Useful for predicting future performance</a:t>
            </a:r>
          </a:p>
          <a:p>
            <a:pPr algn="ctr">
              <a:lnSpc>
                <a:spcPts val="4090"/>
              </a:lnSpc>
            </a:pPr>
            <a:endParaRPr lang="en-US" sz="292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0816" lvl="1" indent="-315408" algn="ctr">
              <a:lnSpc>
                <a:spcPts val="4090"/>
              </a:lnSpc>
              <a:buFont typeface="Arial"/>
              <a:buChar char="•"/>
            </a:pPr>
            <a:r>
              <a:rPr lang="en-US" sz="292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Increases fan engagement and interest</a:t>
            </a:r>
          </a:p>
          <a:p>
            <a:pPr algn="ctr">
              <a:lnSpc>
                <a:spcPts val="4090"/>
              </a:lnSpc>
            </a:pPr>
            <a:endParaRPr lang="en-US" sz="292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90"/>
              </a:lnSpc>
            </a:pPr>
            <a:endParaRPr lang="en-US" sz="292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90"/>
              </a:lnSpc>
            </a:pPr>
            <a:endParaRPr lang="en-US" sz="292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90"/>
              </a:lnSpc>
            </a:pPr>
            <a:endParaRPr lang="en-US" sz="292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825084" y="-4141825"/>
            <a:ext cx="12587008" cy="6247733"/>
          </a:xfrm>
          <a:custGeom>
            <a:avLst/>
            <a:gdLst/>
            <a:ahLst/>
            <a:cxnLst/>
            <a:rect l="l" t="t" r="r" b="b"/>
            <a:pathLst>
              <a:path w="12587008" h="6247733">
                <a:moveTo>
                  <a:pt x="0" y="0"/>
                </a:moveTo>
                <a:lnTo>
                  <a:pt x="12587008" y="0"/>
                </a:lnTo>
                <a:lnTo>
                  <a:pt x="12587008" y="6247733"/>
                </a:lnTo>
                <a:lnTo>
                  <a:pt x="0" y="62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64175" y="3162336"/>
            <a:ext cx="4723513" cy="4354220"/>
          </a:xfrm>
          <a:custGeom>
            <a:avLst/>
            <a:gdLst/>
            <a:ahLst/>
            <a:cxnLst/>
            <a:rect l="l" t="t" r="r" b="b"/>
            <a:pathLst>
              <a:path w="4723513" h="4354220">
                <a:moveTo>
                  <a:pt x="0" y="0"/>
                </a:moveTo>
                <a:lnTo>
                  <a:pt x="4723513" y="0"/>
                </a:lnTo>
                <a:lnTo>
                  <a:pt x="4723513" y="4354221"/>
                </a:lnTo>
                <a:lnTo>
                  <a:pt x="0" y="4354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526301" y="356389"/>
            <a:ext cx="6214416" cy="1109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81"/>
              </a:lnSpc>
            </a:pPr>
            <a:r>
              <a:rPr lang="en-US" sz="6558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ADVANTAGES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26637" y="2578981"/>
            <a:ext cx="6634727" cy="6716860"/>
          </a:xfrm>
          <a:custGeom>
            <a:avLst/>
            <a:gdLst/>
            <a:ahLst/>
            <a:cxnLst/>
            <a:rect l="l" t="t" r="r" b="b"/>
            <a:pathLst>
              <a:path w="6634727" h="6716860">
                <a:moveTo>
                  <a:pt x="0" y="0"/>
                </a:moveTo>
                <a:lnTo>
                  <a:pt x="6634726" y="0"/>
                </a:lnTo>
                <a:lnTo>
                  <a:pt x="6634726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3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50496" y="-3668752"/>
            <a:ext cx="12587008" cy="6247733"/>
          </a:xfrm>
          <a:custGeom>
            <a:avLst/>
            <a:gdLst/>
            <a:ahLst/>
            <a:cxnLst/>
            <a:rect l="l" t="t" r="r" b="b"/>
            <a:pathLst>
              <a:path w="12587008" h="6247733">
                <a:moveTo>
                  <a:pt x="0" y="0"/>
                </a:moveTo>
                <a:lnTo>
                  <a:pt x="12587008" y="0"/>
                </a:lnTo>
                <a:lnTo>
                  <a:pt x="12587008" y="6247733"/>
                </a:lnTo>
                <a:lnTo>
                  <a:pt x="0" y="6247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86880" y="159703"/>
            <a:ext cx="2960638" cy="150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DFD</a:t>
            </a:r>
            <a:endParaRPr lang="en-US" sz="8800" dirty="0">
              <a:solidFill>
                <a:srgbClr val="000000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0496" y="-3709819"/>
            <a:ext cx="12587008" cy="6247733"/>
          </a:xfrm>
          <a:custGeom>
            <a:avLst/>
            <a:gdLst/>
            <a:ahLst/>
            <a:cxnLst/>
            <a:rect l="l" t="t" r="r" b="b"/>
            <a:pathLst>
              <a:path w="12587008" h="6247733">
                <a:moveTo>
                  <a:pt x="0" y="0"/>
                </a:moveTo>
                <a:lnTo>
                  <a:pt x="12587008" y="0"/>
                </a:lnTo>
                <a:lnTo>
                  <a:pt x="12587008" y="6247733"/>
                </a:lnTo>
                <a:lnTo>
                  <a:pt x="0" y="62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17820" y="3218953"/>
            <a:ext cx="5932876" cy="6374783"/>
            <a:chOff x="0" y="0"/>
            <a:chExt cx="841430" cy="9041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1430" cy="904103"/>
            </a:xfrm>
            <a:custGeom>
              <a:avLst/>
              <a:gdLst/>
              <a:ahLst/>
              <a:cxnLst/>
              <a:rect l="l" t="t" r="r" b="b"/>
              <a:pathLst>
                <a:path w="841430" h="904103">
                  <a:moveTo>
                    <a:pt x="841430" y="0"/>
                  </a:moveTo>
                  <a:lnTo>
                    <a:pt x="841430" y="904103"/>
                  </a:lnTo>
                  <a:lnTo>
                    <a:pt x="420715" y="777103"/>
                  </a:lnTo>
                  <a:lnTo>
                    <a:pt x="0" y="904103"/>
                  </a:lnTo>
                  <a:lnTo>
                    <a:pt x="0" y="0"/>
                  </a:lnTo>
                  <a:lnTo>
                    <a:pt x="841430" y="0"/>
                  </a:ln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41430" cy="815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95521" y="3218953"/>
            <a:ext cx="5828207" cy="6374783"/>
            <a:chOff x="0" y="0"/>
            <a:chExt cx="839652" cy="9183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9652" cy="918396"/>
            </a:xfrm>
            <a:custGeom>
              <a:avLst/>
              <a:gdLst/>
              <a:ahLst/>
              <a:cxnLst/>
              <a:rect l="l" t="t" r="r" b="b"/>
              <a:pathLst>
                <a:path w="839652" h="918396">
                  <a:moveTo>
                    <a:pt x="839652" y="0"/>
                  </a:moveTo>
                  <a:lnTo>
                    <a:pt x="839652" y="918396"/>
                  </a:lnTo>
                  <a:lnTo>
                    <a:pt x="419826" y="791396"/>
                  </a:lnTo>
                  <a:lnTo>
                    <a:pt x="0" y="918396"/>
                  </a:lnTo>
                  <a:lnTo>
                    <a:pt x="0" y="0"/>
                  </a:lnTo>
                  <a:lnTo>
                    <a:pt x="839652" y="0"/>
                  </a:ln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839652" cy="85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29280" y="444182"/>
            <a:ext cx="8104882" cy="118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REQUIRMENTS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88360" y="3437042"/>
            <a:ext cx="5791795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SOFTWARE REQUIRMENTS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7279" y="4403903"/>
            <a:ext cx="5932876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Python(for data analysis) 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Pandas,Numpy(data handling)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Matplotlip/Seaborn(chart)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44100" y="3437042"/>
            <a:ext cx="5531048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HARDWARE REQUIRMENT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95521" y="4403903"/>
            <a:ext cx="5828207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Processor: Intel i5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RAM: 8 GB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SSD Storage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21888"/>
            <a:ext cx="16230600" cy="8728065"/>
            <a:chOff x="0" y="0"/>
            <a:chExt cx="4274726" cy="22987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298750"/>
            </a:xfrm>
            <a:custGeom>
              <a:avLst/>
              <a:gdLst/>
              <a:ahLst/>
              <a:cxnLst/>
              <a:rect l="l" t="t" r="r" b="b"/>
              <a:pathLst>
                <a:path w="4274726" h="229875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2274423"/>
                  </a:lnTo>
                  <a:cubicBezTo>
                    <a:pt x="4274726" y="2287858"/>
                    <a:pt x="4263834" y="2298750"/>
                    <a:pt x="4250399" y="2298750"/>
                  </a:cubicBezTo>
                  <a:lnTo>
                    <a:pt x="24327" y="2298750"/>
                  </a:lnTo>
                  <a:cubicBezTo>
                    <a:pt x="10891" y="2298750"/>
                    <a:pt x="0" y="2287858"/>
                    <a:pt x="0" y="227442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336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4998055"/>
            <a:ext cx="18288000" cy="6334633"/>
          </a:xfrm>
          <a:custGeom>
            <a:avLst/>
            <a:gdLst/>
            <a:ahLst/>
            <a:cxnLst/>
            <a:rect l="l" t="t" r="r" b="b"/>
            <a:pathLst>
              <a:path w="18288000" h="6334633">
                <a:moveTo>
                  <a:pt x="0" y="0"/>
                </a:moveTo>
                <a:lnTo>
                  <a:pt x="18288000" y="0"/>
                </a:lnTo>
                <a:lnTo>
                  <a:pt x="18288000" y="6334634"/>
                </a:lnTo>
                <a:lnTo>
                  <a:pt x="0" y="6334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47505" y="1854835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019286" y="2535880"/>
            <a:ext cx="8101459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TECHNOLOGY</a:t>
            </a:r>
          </a:p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USED....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0496" y="-3709819"/>
            <a:ext cx="12587008" cy="6247733"/>
          </a:xfrm>
          <a:custGeom>
            <a:avLst/>
            <a:gdLst/>
            <a:ahLst/>
            <a:cxnLst/>
            <a:rect l="l" t="t" r="r" b="b"/>
            <a:pathLst>
              <a:path w="12587008" h="6247733">
                <a:moveTo>
                  <a:pt x="0" y="0"/>
                </a:moveTo>
                <a:lnTo>
                  <a:pt x="12587008" y="0"/>
                </a:lnTo>
                <a:lnTo>
                  <a:pt x="12587008" y="6247733"/>
                </a:lnTo>
                <a:lnTo>
                  <a:pt x="0" y="62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9661" y="2914293"/>
            <a:ext cx="8388202" cy="6692949"/>
          </a:xfrm>
          <a:custGeom>
            <a:avLst/>
            <a:gdLst/>
            <a:ahLst/>
            <a:cxnLst/>
            <a:rect l="l" t="t" r="r" b="b"/>
            <a:pathLst>
              <a:path w="8388202" h="6692949">
                <a:moveTo>
                  <a:pt x="0" y="0"/>
                </a:moveTo>
                <a:lnTo>
                  <a:pt x="8388202" y="0"/>
                </a:lnTo>
                <a:lnTo>
                  <a:pt x="8388202" y="6692949"/>
                </a:lnTo>
                <a:lnTo>
                  <a:pt x="0" y="6692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73303" y="2988841"/>
            <a:ext cx="7315200" cy="2154659"/>
          </a:xfrm>
          <a:custGeom>
            <a:avLst/>
            <a:gdLst/>
            <a:ahLst/>
            <a:cxnLst/>
            <a:rect l="l" t="t" r="r" b="b"/>
            <a:pathLst>
              <a:path w="7315200" h="2154659">
                <a:moveTo>
                  <a:pt x="0" y="0"/>
                </a:moveTo>
                <a:lnTo>
                  <a:pt x="7315200" y="0"/>
                </a:lnTo>
                <a:lnTo>
                  <a:pt x="7315200" y="2154659"/>
                </a:lnTo>
                <a:lnTo>
                  <a:pt x="0" y="2154659"/>
                </a:lnTo>
                <a:lnTo>
                  <a:pt x="0" y="0"/>
                </a:lnTo>
                <a:close/>
              </a:path>
            </a:pathLst>
          </a:custGeom>
        </p:spPr>
      </p:sp>
      <p:sp>
        <p:nvSpPr>
          <p:cNvPr id="5" name="Freeform 5"/>
          <p:cNvSpPr/>
          <p:nvPr/>
        </p:nvSpPr>
        <p:spPr>
          <a:xfrm>
            <a:off x="11202505" y="5822350"/>
            <a:ext cx="6056795" cy="4114800"/>
          </a:xfrm>
          <a:custGeom>
            <a:avLst/>
            <a:gdLst/>
            <a:ahLst/>
            <a:cxnLst/>
            <a:rect l="l" t="t" r="r" b="b"/>
            <a:pathLst>
              <a:path w="6056795" h="4114800">
                <a:moveTo>
                  <a:pt x="0" y="0"/>
                </a:moveTo>
                <a:lnTo>
                  <a:pt x="6056795" y="0"/>
                </a:lnTo>
                <a:lnTo>
                  <a:pt x="6056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50496" y="537527"/>
            <a:ext cx="1258700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MAIN TECHNOLOGY: PYTHON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6592" y="4164507"/>
            <a:ext cx="7854339" cy="274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9"/>
              </a:lnSpc>
            </a:pPr>
            <a:r>
              <a:rPr lang="en-US" sz="31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Python is a high-level, general-purpose, interpreted programming language known for its readability and versatility. It's widely used in web development, data science, machine learning.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00027" y="6203617"/>
            <a:ext cx="5261751" cy="2715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Why used?</a:t>
            </a:r>
          </a:p>
          <a:p>
            <a:pPr algn="ctr">
              <a:lnSpc>
                <a:spcPts val="3600"/>
              </a:lnSpc>
            </a:pPr>
            <a:r>
              <a:rPr lang="en-US" sz="25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 write code that processes and analyzes cricket match statistics, player data, and performance trends.</a:t>
            </a:r>
          </a:p>
          <a:p>
            <a:pPr algn="ctr">
              <a:lnSpc>
                <a:spcPts val="3600"/>
              </a:lnSpc>
            </a:pPr>
            <a:endParaRPr lang="en-US" sz="257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0156" y="1317214"/>
            <a:ext cx="15410984" cy="7711108"/>
            <a:chOff x="0" y="0"/>
            <a:chExt cx="4058860" cy="2030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58860" cy="2030909"/>
            </a:xfrm>
            <a:custGeom>
              <a:avLst/>
              <a:gdLst/>
              <a:ahLst/>
              <a:cxnLst/>
              <a:rect l="l" t="t" r="r" b="b"/>
              <a:pathLst>
                <a:path w="4058860" h="2030909">
                  <a:moveTo>
                    <a:pt x="25621" y="0"/>
                  </a:moveTo>
                  <a:lnTo>
                    <a:pt x="4033239" y="0"/>
                  </a:lnTo>
                  <a:cubicBezTo>
                    <a:pt x="4047389" y="0"/>
                    <a:pt x="4058860" y="11471"/>
                    <a:pt x="4058860" y="25621"/>
                  </a:cubicBezTo>
                  <a:lnTo>
                    <a:pt x="4058860" y="2005289"/>
                  </a:lnTo>
                  <a:cubicBezTo>
                    <a:pt x="4058860" y="2012084"/>
                    <a:pt x="4056161" y="2018600"/>
                    <a:pt x="4051356" y="2023405"/>
                  </a:cubicBezTo>
                  <a:cubicBezTo>
                    <a:pt x="4046551" y="2028210"/>
                    <a:pt x="4040034" y="2030909"/>
                    <a:pt x="4033239" y="2030909"/>
                  </a:cubicBezTo>
                  <a:lnTo>
                    <a:pt x="25621" y="2030909"/>
                  </a:lnTo>
                  <a:cubicBezTo>
                    <a:pt x="11471" y="2030909"/>
                    <a:pt x="0" y="2019439"/>
                    <a:pt x="0" y="2005289"/>
                  </a:cubicBezTo>
                  <a:lnTo>
                    <a:pt x="0" y="25621"/>
                  </a:lnTo>
                  <a:cubicBezTo>
                    <a:pt x="0" y="11471"/>
                    <a:pt x="11471" y="0"/>
                    <a:pt x="25621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58860" cy="206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03697" y="1548643"/>
            <a:ext cx="1473030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is an open-source Python library used to store, organize, and analyze data in table format.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28051" y="2970063"/>
            <a:ext cx="7532187" cy="5751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8846" lvl="1" indent="-319423" algn="ctr">
              <a:lnSpc>
                <a:spcPts val="4142"/>
              </a:lnSpc>
              <a:buFont typeface="Arial"/>
              <a:buChar char="•"/>
            </a:pPr>
            <a:r>
              <a:rPr lang="en-US" sz="29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Pandas is a Python tool used to handle cricket data.</a:t>
            </a:r>
          </a:p>
          <a:p>
            <a:pPr algn="ctr">
              <a:lnSpc>
                <a:spcPts val="4142"/>
              </a:lnSpc>
            </a:pPr>
            <a:endParaRPr lang="en-US" sz="295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8846" lvl="1" indent="-319423" algn="ctr">
              <a:lnSpc>
                <a:spcPts val="4142"/>
              </a:lnSpc>
              <a:buFont typeface="Arial"/>
              <a:buChar char="•"/>
            </a:pPr>
            <a:r>
              <a:rPr lang="en-US" sz="29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helps to store, manage, and analyze data easily.</a:t>
            </a:r>
          </a:p>
          <a:p>
            <a:pPr algn="ctr">
              <a:lnSpc>
                <a:spcPts val="4142"/>
              </a:lnSpc>
            </a:pPr>
            <a:endParaRPr lang="en-US" sz="295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8846" lvl="1" indent="-319423" algn="ctr">
              <a:lnSpc>
                <a:spcPts val="4142"/>
              </a:lnSpc>
              <a:buFont typeface="Arial"/>
              <a:buChar char="•"/>
            </a:pPr>
            <a:r>
              <a:rPr lang="en-US" sz="29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can find top scorers, averages, and total runs/wickets.</a:t>
            </a:r>
          </a:p>
          <a:p>
            <a:pPr algn="ctr">
              <a:lnSpc>
                <a:spcPts val="4142"/>
              </a:lnSpc>
            </a:pPr>
            <a:endParaRPr lang="en-US" sz="295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38846" lvl="1" indent="-319423" algn="ctr">
              <a:lnSpc>
                <a:spcPts val="4142"/>
              </a:lnSpc>
              <a:buFont typeface="Arial"/>
              <a:buChar char="•"/>
            </a:pPr>
            <a:r>
              <a:rPr lang="en-US" sz="295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 from Excel or CSV files can be used.</a:t>
            </a:r>
          </a:p>
        </p:txBody>
      </p:sp>
      <p:sp>
        <p:nvSpPr>
          <p:cNvPr id="7" name="Freeform 7"/>
          <p:cNvSpPr/>
          <p:nvPr/>
        </p:nvSpPr>
        <p:spPr>
          <a:xfrm>
            <a:off x="-1309539" y="6967066"/>
            <a:ext cx="4676479" cy="4114800"/>
          </a:xfrm>
          <a:custGeom>
            <a:avLst/>
            <a:gdLst/>
            <a:ahLst/>
            <a:cxnLst/>
            <a:rect l="l" t="t" r="r" b="b"/>
            <a:pathLst>
              <a:path w="4676479" h="4114800">
                <a:moveTo>
                  <a:pt x="0" y="0"/>
                </a:moveTo>
                <a:lnTo>
                  <a:pt x="4676478" y="0"/>
                </a:lnTo>
                <a:lnTo>
                  <a:pt x="46764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34166" y="-647700"/>
            <a:ext cx="6598076" cy="4114800"/>
          </a:xfrm>
          <a:custGeom>
            <a:avLst/>
            <a:gdLst/>
            <a:ahLst/>
            <a:cxnLst/>
            <a:rect l="l" t="t" r="r" b="b"/>
            <a:pathLst>
              <a:path w="6598076" h="4114800">
                <a:moveTo>
                  <a:pt x="0" y="0"/>
                </a:moveTo>
                <a:lnTo>
                  <a:pt x="6598076" y="0"/>
                </a:lnTo>
                <a:lnTo>
                  <a:pt x="65980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47158" y="-4334310"/>
            <a:ext cx="12587008" cy="6247733"/>
          </a:xfrm>
          <a:custGeom>
            <a:avLst/>
            <a:gdLst/>
            <a:ahLst/>
            <a:cxnLst/>
            <a:rect l="l" t="t" r="r" b="b"/>
            <a:pathLst>
              <a:path w="12587008" h="6247733">
                <a:moveTo>
                  <a:pt x="0" y="0"/>
                </a:moveTo>
                <a:lnTo>
                  <a:pt x="12587008" y="0"/>
                </a:lnTo>
                <a:lnTo>
                  <a:pt x="12587008" y="6247733"/>
                </a:lnTo>
                <a:lnTo>
                  <a:pt x="0" y="62477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45094" y="3370430"/>
            <a:ext cx="4144945" cy="4114800"/>
          </a:xfrm>
          <a:custGeom>
            <a:avLst/>
            <a:gdLst/>
            <a:ahLst/>
            <a:cxnLst/>
            <a:rect l="l" t="t" r="r" b="b"/>
            <a:pathLst>
              <a:path w="4144945" h="4114800">
                <a:moveTo>
                  <a:pt x="0" y="0"/>
                </a:moveTo>
                <a:lnTo>
                  <a:pt x="4144945" y="0"/>
                </a:lnTo>
                <a:lnTo>
                  <a:pt x="41449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070343" y="165958"/>
            <a:ext cx="3689896" cy="1117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19"/>
              </a:lnSpc>
            </a:pPr>
            <a:r>
              <a:rPr lang="en-US" sz="60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PANDA</a:t>
            </a:r>
            <a:r>
              <a:rPr lang="en-US" sz="6799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’</a:t>
            </a:r>
            <a:r>
              <a:rPr lang="en-US" sz="60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89332" y="1249828"/>
            <a:ext cx="15309336" cy="7787345"/>
            <a:chOff x="0" y="0"/>
            <a:chExt cx="4032088" cy="20509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32088" cy="2050988"/>
            </a:xfrm>
            <a:custGeom>
              <a:avLst/>
              <a:gdLst/>
              <a:ahLst/>
              <a:cxnLst/>
              <a:rect l="l" t="t" r="r" b="b"/>
              <a:pathLst>
                <a:path w="4032088" h="2050988">
                  <a:moveTo>
                    <a:pt x="25791" y="0"/>
                  </a:moveTo>
                  <a:lnTo>
                    <a:pt x="4006298" y="0"/>
                  </a:lnTo>
                  <a:cubicBezTo>
                    <a:pt x="4013138" y="0"/>
                    <a:pt x="4019698" y="2717"/>
                    <a:pt x="4024535" y="7554"/>
                  </a:cubicBezTo>
                  <a:cubicBezTo>
                    <a:pt x="4029371" y="12391"/>
                    <a:pt x="4032088" y="18951"/>
                    <a:pt x="4032088" y="25791"/>
                  </a:cubicBezTo>
                  <a:lnTo>
                    <a:pt x="4032088" y="2025197"/>
                  </a:lnTo>
                  <a:cubicBezTo>
                    <a:pt x="4032088" y="2032037"/>
                    <a:pt x="4029371" y="2038597"/>
                    <a:pt x="4024535" y="2043434"/>
                  </a:cubicBezTo>
                  <a:cubicBezTo>
                    <a:pt x="4019698" y="2048271"/>
                    <a:pt x="4013138" y="2050988"/>
                    <a:pt x="4006298" y="2050988"/>
                  </a:cubicBezTo>
                  <a:lnTo>
                    <a:pt x="25791" y="2050988"/>
                  </a:lnTo>
                  <a:cubicBezTo>
                    <a:pt x="18951" y="2050988"/>
                    <a:pt x="12391" y="2048271"/>
                    <a:pt x="7554" y="2043434"/>
                  </a:cubicBezTo>
                  <a:cubicBezTo>
                    <a:pt x="2717" y="2038597"/>
                    <a:pt x="0" y="2032037"/>
                    <a:pt x="0" y="2025197"/>
                  </a:cubicBezTo>
                  <a:lnTo>
                    <a:pt x="0" y="25791"/>
                  </a:lnTo>
                  <a:cubicBezTo>
                    <a:pt x="0" y="18951"/>
                    <a:pt x="2717" y="12391"/>
                    <a:pt x="7554" y="7554"/>
                  </a:cubicBezTo>
                  <a:cubicBezTo>
                    <a:pt x="12391" y="2717"/>
                    <a:pt x="18951" y="0"/>
                    <a:pt x="25791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032088" cy="2089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50496" y="-4065588"/>
            <a:ext cx="12587008" cy="6247733"/>
          </a:xfrm>
          <a:custGeom>
            <a:avLst/>
            <a:gdLst/>
            <a:ahLst/>
            <a:cxnLst/>
            <a:rect l="l" t="t" r="r" b="b"/>
            <a:pathLst>
              <a:path w="12587008" h="6247733">
                <a:moveTo>
                  <a:pt x="0" y="0"/>
                </a:moveTo>
                <a:lnTo>
                  <a:pt x="12587008" y="0"/>
                </a:lnTo>
                <a:lnTo>
                  <a:pt x="12587008" y="6247733"/>
                </a:lnTo>
                <a:lnTo>
                  <a:pt x="0" y="62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5084620" y="3130817"/>
            <a:ext cx="15352890" cy="8150989"/>
          </a:xfrm>
          <a:custGeom>
            <a:avLst/>
            <a:gdLst/>
            <a:ahLst/>
            <a:cxnLst/>
            <a:rect l="l" t="t" r="r" b="b"/>
            <a:pathLst>
              <a:path w="15352890" h="8150989">
                <a:moveTo>
                  <a:pt x="0" y="0"/>
                </a:moveTo>
                <a:lnTo>
                  <a:pt x="15352890" y="0"/>
                </a:lnTo>
                <a:lnTo>
                  <a:pt x="15352890" y="8150989"/>
                </a:lnTo>
                <a:lnTo>
                  <a:pt x="0" y="81509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8025" y="2115470"/>
            <a:ext cx="1483195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Seaborn is a Python data visualization library built on top of Matplotlib.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77760" y="3319780"/>
            <a:ext cx="12622709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Seaborn is a Python tool used to make charts and graphs.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It helps us to see cricket data in a visual way.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Works well with Pandas data.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180213" y="343683"/>
            <a:ext cx="3927574" cy="1101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SEABORN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5206" y="900338"/>
            <a:ext cx="15631869" cy="8486325"/>
            <a:chOff x="0" y="0"/>
            <a:chExt cx="4117036" cy="223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7036" cy="2235081"/>
            </a:xfrm>
            <a:custGeom>
              <a:avLst/>
              <a:gdLst/>
              <a:ahLst/>
              <a:cxnLst/>
              <a:rect l="l" t="t" r="r" b="b"/>
              <a:pathLst>
                <a:path w="4117036" h="2235081">
                  <a:moveTo>
                    <a:pt x="25259" y="0"/>
                  </a:moveTo>
                  <a:lnTo>
                    <a:pt x="4091777" y="0"/>
                  </a:lnTo>
                  <a:cubicBezTo>
                    <a:pt x="4098476" y="0"/>
                    <a:pt x="4104901" y="2661"/>
                    <a:pt x="4109638" y="7398"/>
                  </a:cubicBezTo>
                  <a:cubicBezTo>
                    <a:pt x="4114374" y="12135"/>
                    <a:pt x="4117036" y="18560"/>
                    <a:pt x="4117036" y="25259"/>
                  </a:cubicBezTo>
                  <a:lnTo>
                    <a:pt x="4117036" y="2209823"/>
                  </a:lnTo>
                  <a:cubicBezTo>
                    <a:pt x="4117036" y="2216522"/>
                    <a:pt x="4114374" y="2222946"/>
                    <a:pt x="4109638" y="2227683"/>
                  </a:cubicBezTo>
                  <a:cubicBezTo>
                    <a:pt x="4104901" y="2232420"/>
                    <a:pt x="4098476" y="2235081"/>
                    <a:pt x="4091777" y="2235081"/>
                  </a:cubicBezTo>
                  <a:lnTo>
                    <a:pt x="25259" y="2235081"/>
                  </a:lnTo>
                  <a:cubicBezTo>
                    <a:pt x="18560" y="2235081"/>
                    <a:pt x="12135" y="2232420"/>
                    <a:pt x="7398" y="2227683"/>
                  </a:cubicBezTo>
                  <a:cubicBezTo>
                    <a:pt x="2661" y="2222946"/>
                    <a:pt x="0" y="2216522"/>
                    <a:pt x="0" y="2209823"/>
                  </a:cubicBezTo>
                  <a:lnTo>
                    <a:pt x="0" y="25259"/>
                  </a:lnTo>
                  <a:cubicBezTo>
                    <a:pt x="0" y="18560"/>
                    <a:pt x="2661" y="12135"/>
                    <a:pt x="7398" y="7398"/>
                  </a:cubicBezTo>
                  <a:cubicBezTo>
                    <a:pt x="12135" y="2661"/>
                    <a:pt x="18560" y="0"/>
                    <a:pt x="25259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117036" cy="2273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9688099" cy="5143500"/>
          </a:xfrm>
          <a:custGeom>
            <a:avLst/>
            <a:gdLst/>
            <a:ahLst/>
            <a:cxnLst/>
            <a:rect l="l" t="t" r="r" b="b"/>
            <a:pathLst>
              <a:path w="9688099" h="5143500">
                <a:moveTo>
                  <a:pt x="0" y="0"/>
                </a:moveTo>
                <a:lnTo>
                  <a:pt x="9688099" y="0"/>
                </a:lnTo>
                <a:lnTo>
                  <a:pt x="968809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20530" y="4245928"/>
            <a:ext cx="10046940" cy="1734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39"/>
              </a:lnSpc>
            </a:pPr>
            <a:r>
              <a:rPr lang="en-US" sz="10099">
                <a:solidFill>
                  <a:srgbClr val="013263"/>
                </a:solidFill>
                <a:latin typeface="Shrikhand"/>
                <a:ea typeface="Shrikhand"/>
                <a:cs typeface="Shrikhand"/>
                <a:sym typeface="Shrikhand"/>
              </a:rPr>
              <a:t>SCREENSHOTS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8599901" y="5143500"/>
            <a:ext cx="9688099" cy="5143500"/>
          </a:xfrm>
          <a:custGeom>
            <a:avLst/>
            <a:gdLst/>
            <a:ahLst/>
            <a:cxnLst/>
            <a:rect l="l" t="t" r="r" b="b"/>
            <a:pathLst>
              <a:path w="9688099" h="5143500">
                <a:moveTo>
                  <a:pt x="0" y="0"/>
                </a:moveTo>
                <a:lnTo>
                  <a:pt x="9688099" y="0"/>
                </a:lnTo>
                <a:lnTo>
                  <a:pt x="968809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8735" y="784854"/>
            <a:ext cx="16350531" cy="8696760"/>
            <a:chOff x="0" y="0"/>
            <a:chExt cx="4306313" cy="2290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6313" cy="2290505"/>
            </a:xfrm>
            <a:custGeom>
              <a:avLst/>
              <a:gdLst/>
              <a:ahLst/>
              <a:cxnLst/>
              <a:rect l="l" t="t" r="r" b="b"/>
              <a:pathLst>
                <a:path w="4306313" h="2290505">
                  <a:moveTo>
                    <a:pt x="24148" y="0"/>
                  </a:moveTo>
                  <a:lnTo>
                    <a:pt x="4282165" y="0"/>
                  </a:lnTo>
                  <a:cubicBezTo>
                    <a:pt x="4288569" y="0"/>
                    <a:pt x="4294711" y="2544"/>
                    <a:pt x="4299240" y="7073"/>
                  </a:cubicBezTo>
                  <a:cubicBezTo>
                    <a:pt x="4303769" y="11602"/>
                    <a:pt x="4306313" y="17744"/>
                    <a:pt x="4306313" y="24148"/>
                  </a:cubicBezTo>
                  <a:lnTo>
                    <a:pt x="4306313" y="2266356"/>
                  </a:lnTo>
                  <a:cubicBezTo>
                    <a:pt x="4306313" y="2272761"/>
                    <a:pt x="4303769" y="2278903"/>
                    <a:pt x="4299240" y="2283432"/>
                  </a:cubicBezTo>
                  <a:cubicBezTo>
                    <a:pt x="4294711" y="2287960"/>
                    <a:pt x="4288569" y="2290505"/>
                    <a:pt x="4282165" y="2290505"/>
                  </a:cubicBezTo>
                  <a:lnTo>
                    <a:pt x="24148" y="2290505"/>
                  </a:lnTo>
                  <a:cubicBezTo>
                    <a:pt x="17744" y="2290505"/>
                    <a:pt x="11602" y="2287960"/>
                    <a:pt x="7073" y="2283432"/>
                  </a:cubicBezTo>
                  <a:cubicBezTo>
                    <a:pt x="2544" y="2278903"/>
                    <a:pt x="0" y="2272761"/>
                    <a:pt x="0" y="2266356"/>
                  </a:cubicBezTo>
                  <a:lnTo>
                    <a:pt x="0" y="24148"/>
                  </a:lnTo>
                  <a:cubicBezTo>
                    <a:pt x="0" y="17744"/>
                    <a:pt x="2544" y="11602"/>
                    <a:pt x="7073" y="7073"/>
                  </a:cubicBezTo>
                  <a:cubicBezTo>
                    <a:pt x="11602" y="2544"/>
                    <a:pt x="17744" y="0"/>
                    <a:pt x="24148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06313" cy="2328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50496" y="-3709819"/>
            <a:ext cx="12587008" cy="6247733"/>
          </a:xfrm>
          <a:custGeom>
            <a:avLst/>
            <a:gdLst/>
            <a:ahLst/>
            <a:cxnLst/>
            <a:rect l="l" t="t" r="r" b="b"/>
            <a:pathLst>
              <a:path w="12587008" h="6247733">
                <a:moveTo>
                  <a:pt x="0" y="0"/>
                </a:moveTo>
                <a:lnTo>
                  <a:pt x="12587008" y="0"/>
                </a:lnTo>
                <a:lnTo>
                  <a:pt x="12587008" y="6247733"/>
                </a:lnTo>
                <a:lnTo>
                  <a:pt x="0" y="62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50496" y="159703"/>
            <a:ext cx="1258700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77526" y="2490289"/>
            <a:ext cx="6570948" cy="7153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7"/>
              </a:lnSpc>
            </a:pPr>
            <a:r>
              <a:rPr lang="en-US" sz="29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 this project, we studied cricket using real match data.</a:t>
            </a:r>
          </a:p>
          <a:p>
            <a:pPr algn="ctr">
              <a:lnSpc>
                <a:spcPts val="4067"/>
              </a:lnSpc>
            </a:pPr>
            <a:endParaRPr lang="en-US" sz="290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67"/>
              </a:lnSpc>
            </a:pPr>
            <a:r>
              <a:rPr lang="en-US" sz="29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looked at how players and teams performed in different matches.</a:t>
            </a:r>
          </a:p>
          <a:p>
            <a:pPr algn="ctr">
              <a:lnSpc>
                <a:spcPts val="4067"/>
              </a:lnSpc>
            </a:pPr>
            <a:endParaRPr lang="en-US" sz="290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67"/>
              </a:lnSpc>
            </a:pPr>
            <a:r>
              <a:rPr lang="en-US" sz="29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used charts and graphs to make the data easy to understand.</a:t>
            </a:r>
          </a:p>
          <a:p>
            <a:pPr algn="ctr">
              <a:lnSpc>
                <a:spcPts val="4067"/>
              </a:lnSpc>
            </a:pPr>
            <a:endParaRPr lang="en-US" sz="290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67"/>
              </a:lnSpc>
            </a:pPr>
            <a:r>
              <a:rPr lang="en-US" sz="290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helped us find interesting facts like who scores the most runs or which team wins more match</a:t>
            </a:r>
          </a:p>
          <a:p>
            <a:pPr algn="ctr">
              <a:lnSpc>
                <a:spcPts val="4067"/>
              </a:lnSpc>
            </a:pPr>
            <a:endParaRPr lang="en-US" sz="290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067"/>
              </a:lnSpc>
            </a:pPr>
            <a:endParaRPr lang="en-US" sz="290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370266" y="2799637"/>
            <a:ext cx="6193992" cy="5358654"/>
            <a:chOff x="0" y="0"/>
            <a:chExt cx="1569221" cy="13575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9221" cy="1357592"/>
            </a:xfrm>
            <a:custGeom>
              <a:avLst/>
              <a:gdLst/>
              <a:ahLst/>
              <a:cxnLst/>
              <a:rect l="l" t="t" r="r" b="b"/>
              <a:pathLst>
                <a:path w="1569221" h="1357592">
                  <a:moveTo>
                    <a:pt x="62495" y="0"/>
                  </a:moveTo>
                  <a:lnTo>
                    <a:pt x="1506726" y="0"/>
                  </a:lnTo>
                  <a:cubicBezTo>
                    <a:pt x="1523301" y="0"/>
                    <a:pt x="1539197" y="6584"/>
                    <a:pt x="1550917" y="18304"/>
                  </a:cubicBezTo>
                  <a:cubicBezTo>
                    <a:pt x="1562637" y="30025"/>
                    <a:pt x="1569221" y="45921"/>
                    <a:pt x="1569221" y="62495"/>
                  </a:cubicBezTo>
                  <a:lnTo>
                    <a:pt x="1569221" y="1295097"/>
                  </a:lnTo>
                  <a:cubicBezTo>
                    <a:pt x="1569221" y="1329612"/>
                    <a:pt x="1541241" y="1357592"/>
                    <a:pt x="1506726" y="1357592"/>
                  </a:cubicBezTo>
                  <a:lnTo>
                    <a:pt x="62495" y="1357592"/>
                  </a:lnTo>
                  <a:cubicBezTo>
                    <a:pt x="45921" y="1357592"/>
                    <a:pt x="30025" y="1351008"/>
                    <a:pt x="18304" y="1339288"/>
                  </a:cubicBezTo>
                  <a:cubicBezTo>
                    <a:pt x="6584" y="1327568"/>
                    <a:pt x="0" y="1311672"/>
                    <a:pt x="0" y="1295097"/>
                  </a:cubicBezTo>
                  <a:lnTo>
                    <a:pt x="0" y="62495"/>
                  </a:lnTo>
                  <a:cubicBezTo>
                    <a:pt x="0" y="45921"/>
                    <a:pt x="6584" y="30025"/>
                    <a:pt x="18304" y="18304"/>
                  </a:cubicBezTo>
                  <a:cubicBezTo>
                    <a:pt x="30025" y="6584"/>
                    <a:pt x="45921" y="0"/>
                    <a:pt x="62495" y="0"/>
                  </a:cubicBezTo>
                  <a:close/>
                </a:path>
              </a:pathLst>
            </a:custGeom>
            <a:blipFill>
              <a:blip r:embed="rId4"/>
              <a:stretch>
                <a:fillRect l="-4071" r="-4071"/>
              </a:stretch>
            </a:blipFill>
            <a:ln w="19050" cap="rnd">
              <a:solidFill>
                <a:srgbClr val="013263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0496" y="-3976750"/>
            <a:ext cx="12587008" cy="6247733"/>
          </a:xfrm>
          <a:custGeom>
            <a:avLst/>
            <a:gdLst/>
            <a:ahLst/>
            <a:cxnLst/>
            <a:rect l="l" t="t" r="r" b="b"/>
            <a:pathLst>
              <a:path w="12587008" h="6247733">
                <a:moveTo>
                  <a:pt x="0" y="0"/>
                </a:moveTo>
                <a:lnTo>
                  <a:pt x="12587008" y="0"/>
                </a:lnTo>
                <a:lnTo>
                  <a:pt x="12587008" y="6247733"/>
                </a:lnTo>
                <a:lnTo>
                  <a:pt x="0" y="62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4469" y="2096425"/>
            <a:ext cx="9328185" cy="7649568"/>
            <a:chOff x="0" y="0"/>
            <a:chExt cx="2456806" cy="20147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56806" cy="2014701"/>
            </a:xfrm>
            <a:custGeom>
              <a:avLst/>
              <a:gdLst/>
              <a:ahLst/>
              <a:cxnLst/>
              <a:rect l="l" t="t" r="r" b="b"/>
              <a:pathLst>
                <a:path w="2456806" h="2014701">
                  <a:moveTo>
                    <a:pt x="42327" y="0"/>
                  </a:moveTo>
                  <a:lnTo>
                    <a:pt x="2414478" y="0"/>
                  </a:lnTo>
                  <a:cubicBezTo>
                    <a:pt x="2425704" y="0"/>
                    <a:pt x="2436470" y="4459"/>
                    <a:pt x="2444408" y="12397"/>
                  </a:cubicBezTo>
                  <a:cubicBezTo>
                    <a:pt x="2452346" y="20335"/>
                    <a:pt x="2456806" y="31101"/>
                    <a:pt x="2456806" y="42327"/>
                  </a:cubicBezTo>
                  <a:lnTo>
                    <a:pt x="2456806" y="1972374"/>
                  </a:lnTo>
                  <a:cubicBezTo>
                    <a:pt x="2456806" y="1983600"/>
                    <a:pt x="2452346" y="1994366"/>
                    <a:pt x="2444408" y="2002304"/>
                  </a:cubicBezTo>
                  <a:cubicBezTo>
                    <a:pt x="2436470" y="2010242"/>
                    <a:pt x="2425704" y="2014701"/>
                    <a:pt x="2414478" y="2014701"/>
                  </a:cubicBezTo>
                  <a:lnTo>
                    <a:pt x="42327" y="2014701"/>
                  </a:lnTo>
                  <a:cubicBezTo>
                    <a:pt x="18951" y="2014701"/>
                    <a:pt x="0" y="1995750"/>
                    <a:pt x="0" y="1972374"/>
                  </a:cubicBezTo>
                  <a:lnTo>
                    <a:pt x="0" y="42327"/>
                  </a:lnTo>
                  <a:cubicBezTo>
                    <a:pt x="0" y="31101"/>
                    <a:pt x="4459" y="20335"/>
                    <a:pt x="12397" y="12397"/>
                  </a:cubicBezTo>
                  <a:cubicBezTo>
                    <a:pt x="20335" y="4459"/>
                    <a:pt x="31101" y="0"/>
                    <a:pt x="42327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456806" cy="2052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36241" y="2784504"/>
            <a:ext cx="5246370" cy="6273411"/>
            <a:chOff x="0" y="0"/>
            <a:chExt cx="812800" cy="9719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971915"/>
            </a:xfrm>
            <a:custGeom>
              <a:avLst/>
              <a:gdLst/>
              <a:ahLst/>
              <a:cxnLst/>
              <a:rect l="l" t="t" r="r" b="b"/>
              <a:pathLst>
                <a:path w="812800" h="971915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937975"/>
                  </a:lnTo>
                  <a:cubicBezTo>
                    <a:pt x="812800" y="946977"/>
                    <a:pt x="809224" y="955610"/>
                    <a:pt x="802859" y="961975"/>
                  </a:cubicBezTo>
                  <a:cubicBezTo>
                    <a:pt x="796494" y="968340"/>
                    <a:pt x="787861" y="971915"/>
                    <a:pt x="778860" y="971915"/>
                  </a:cubicBezTo>
                  <a:lnTo>
                    <a:pt x="33940" y="971915"/>
                  </a:lnTo>
                  <a:cubicBezTo>
                    <a:pt x="15196" y="971915"/>
                    <a:pt x="0" y="956720"/>
                    <a:pt x="0" y="937975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4"/>
              <a:stretch>
                <a:fillRect l="-2314" r="-2314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096894" y="-48251"/>
            <a:ext cx="1258700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FUTURE 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0971" y="3024867"/>
            <a:ext cx="8069427" cy="784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1549" lvl="1" indent="-345775" algn="ctr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Show live match data</a:t>
            </a:r>
          </a:p>
          <a:p>
            <a:pPr algn="ctr">
              <a:lnSpc>
                <a:spcPts val="4484"/>
              </a:lnSpc>
            </a:pPr>
            <a:endParaRPr lang="en-US" sz="320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1549" lvl="1" indent="-345775" algn="ctr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Guess how players will play</a:t>
            </a:r>
          </a:p>
          <a:p>
            <a:pPr algn="ctr">
              <a:lnSpc>
                <a:spcPts val="4484"/>
              </a:lnSpc>
            </a:pPr>
            <a:endParaRPr lang="en-US" sz="320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1549" lvl="1" indent="-345775" algn="ctr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Help teams plan better</a:t>
            </a:r>
          </a:p>
          <a:p>
            <a:pPr algn="ctr">
              <a:lnSpc>
                <a:spcPts val="4484"/>
              </a:lnSpc>
            </a:pPr>
            <a:endParaRPr lang="en-US" sz="320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1549" lvl="1" indent="-345775" algn="ctr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Make cricket apps more fun</a:t>
            </a:r>
          </a:p>
          <a:p>
            <a:pPr algn="ctr">
              <a:lnSpc>
                <a:spcPts val="4484"/>
              </a:lnSpc>
            </a:pPr>
            <a:endParaRPr lang="en-US" sz="320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91549" lvl="1" indent="-345775" algn="ctr">
              <a:lnSpc>
                <a:spcPts val="4484"/>
              </a:lnSpc>
              <a:buFont typeface="Arial"/>
              <a:buChar char="•"/>
            </a:pPr>
            <a:r>
              <a:rPr lang="en-US" sz="320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Support local and women’s cricket</a:t>
            </a:r>
          </a:p>
          <a:p>
            <a:pPr algn="ctr">
              <a:lnSpc>
                <a:spcPts val="4484"/>
              </a:lnSpc>
            </a:pPr>
            <a:endParaRPr lang="en-US" sz="320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84"/>
              </a:lnSpc>
            </a:pPr>
            <a:endParaRPr lang="en-US" sz="320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84"/>
              </a:lnSpc>
            </a:pPr>
            <a:endParaRPr lang="en-US" sz="320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84"/>
              </a:lnSpc>
            </a:pPr>
            <a:endParaRPr lang="en-US" sz="320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84"/>
              </a:lnSpc>
            </a:pPr>
            <a:endParaRPr lang="en-US" sz="320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9383" y="643850"/>
            <a:ext cx="16629234" cy="8999299"/>
            <a:chOff x="0" y="0"/>
            <a:chExt cx="4379716" cy="23701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9716" cy="2370186"/>
            </a:xfrm>
            <a:custGeom>
              <a:avLst/>
              <a:gdLst/>
              <a:ahLst/>
              <a:cxnLst/>
              <a:rect l="l" t="t" r="r" b="b"/>
              <a:pathLst>
                <a:path w="4379716" h="2370186">
                  <a:moveTo>
                    <a:pt x="23744" y="0"/>
                  </a:moveTo>
                  <a:lnTo>
                    <a:pt x="4355972" y="0"/>
                  </a:lnTo>
                  <a:cubicBezTo>
                    <a:pt x="4362270" y="0"/>
                    <a:pt x="4368309" y="2502"/>
                    <a:pt x="4372762" y="6954"/>
                  </a:cubicBezTo>
                  <a:cubicBezTo>
                    <a:pt x="4377215" y="11407"/>
                    <a:pt x="4379716" y="17446"/>
                    <a:pt x="4379716" y="23744"/>
                  </a:cubicBezTo>
                  <a:lnTo>
                    <a:pt x="4379716" y="2346442"/>
                  </a:lnTo>
                  <a:cubicBezTo>
                    <a:pt x="4379716" y="2359556"/>
                    <a:pt x="4369086" y="2370186"/>
                    <a:pt x="4355972" y="2370186"/>
                  </a:cubicBezTo>
                  <a:lnTo>
                    <a:pt x="23744" y="2370186"/>
                  </a:lnTo>
                  <a:cubicBezTo>
                    <a:pt x="10630" y="2370186"/>
                    <a:pt x="0" y="2359556"/>
                    <a:pt x="0" y="2346442"/>
                  </a:cubicBezTo>
                  <a:lnTo>
                    <a:pt x="0" y="23744"/>
                  </a:lnTo>
                  <a:cubicBezTo>
                    <a:pt x="0" y="10630"/>
                    <a:pt x="10630" y="0"/>
                    <a:pt x="23744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9716" cy="2408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76176" y="1124198"/>
            <a:ext cx="16135648" cy="177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013263"/>
                </a:solidFill>
                <a:latin typeface="Fredoka"/>
                <a:ea typeface="Fredoka"/>
                <a:cs typeface="Fredoka"/>
                <a:sym typeface="Fredoka"/>
              </a:rPr>
              <a:t>SIX WEEKS OF TRAINING PROJECT PRESENTATION </a:t>
            </a:r>
          </a:p>
          <a:p>
            <a:pPr algn="ctr">
              <a:lnSpc>
                <a:spcPts val="7139"/>
              </a:lnSpc>
            </a:pPr>
            <a:endParaRPr lang="en-US" sz="5100">
              <a:solidFill>
                <a:srgbClr val="013263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678733" y="3080461"/>
            <a:ext cx="10930533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BACHELOR OF TECHNOLOGY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AIRTIFICAL INTELLIGENCE AND MACHINE LEARNING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BATCH(2023-2027)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4281705" y="8766109"/>
            <a:ext cx="1662923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13263"/>
                </a:solidFill>
                <a:latin typeface="Canva Sans"/>
                <a:ea typeface="Canva Sans"/>
                <a:cs typeface="Canva Sans"/>
                <a:sym typeface="Canva Sans"/>
              </a:rPr>
              <a:t>SUBMITTED TO..........................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0FB429-6B4A-EC2B-D3A2-9B484A82E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8" y="6278996"/>
            <a:ext cx="2133601" cy="27773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6957" y="1440419"/>
            <a:ext cx="10325987" cy="7406163"/>
          </a:xfrm>
          <a:custGeom>
            <a:avLst/>
            <a:gdLst/>
            <a:ahLst/>
            <a:cxnLst/>
            <a:rect l="l" t="t" r="r" b="b"/>
            <a:pathLst>
              <a:path w="10325987" h="7406163">
                <a:moveTo>
                  <a:pt x="0" y="0"/>
                </a:moveTo>
                <a:lnTo>
                  <a:pt x="10325987" y="0"/>
                </a:lnTo>
                <a:lnTo>
                  <a:pt x="10325987" y="7406162"/>
                </a:lnTo>
                <a:lnTo>
                  <a:pt x="0" y="7406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84" b="-2284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44444" y="784854"/>
            <a:ext cx="8814856" cy="8717293"/>
            <a:chOff x="0" y="0"/>
            <a:chExt cx="2321608" cy="2295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1608" cy="2295913"/>
            </a:xfrm>
            <a:custGeom>
              <a:avLst/>
              <a:gdLst/>
              <a:ahLst/>
              <a:cxnLst/>
              <a:rect l="l" t="t" r="r" b="b"/>
              <a:pathLst>
                <a:path w="2321608" h="2295913">
                  <a:moveTo>
                    <a:pt x="44792" y="0"/>
                  </a:moveTo>
                  <a:lnTo>
                    <a:pt x="2276816" y="0"/>
                  </a:lnTo>
                  <a:cubicBezTo>
                    <a:pt x="2301554" y="0"/>
                    <a:pt x="2321608" y="20054"/>
                    <a:pt x="2321608" y="44792"/>
                  </a:cubicBezTo>
                  <a:lnTo>
                    <a:pt x="2321608" y="2251120"/>
                  </a:lnTo>
                  <a:cubicBezTo>
                    <a:pt x="2321608" y="2263000"/>
                    <a:pt x="2316889" y="2274393"/>
                    <a:pt x="2308489" y="2282793"/>
                  </a:cubicBezTo>
                  <a:cubicBezTo>
                    <a:pt x="2300088" y="2291193"/>
                    <a:pt x="2288695" y="2295913"/>
                    <a:pt x="2276816" y="2295913"/>
                  </a:cubicBezTo>
                  <a:lnTo>
                    <a:pt x="44792" y="2295913"/>
                  </a:lnTo>
                  <a:cubicBezTo>
                    <a:pt x="20054" y="2295913"/>
                    <a:pt x="0" y="2275858"/>
                    <a:pt x="0" y="2251120"/>
                  </a:cubicBezTo>
                  <a:lnTo>
                    <a:pt x="0" y="44792"/>
                  </a:lnTo>
                  <a:cubicBezTo>
                    <a:pt x="0" y="32913"/>
                    <a:pt x="4719" y="21520"/>
                    <a:pt x="13119" y="13119"/>
                  </a:cubicBezTo>
                  <a:cubicBezTo>
                    <a:pt x="21520" y="4719"/>
                    <a:pt x="32913" y="0"/>
                    <a:pt x="44792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21608" cy="2334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4103" y="3766074"/>
            <a:ext cx="7129886" cy="2099957"/>
            <a:chOff x="0" y="0"/>
            <a:chExt cx="1877830" cy="553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7830" cy="553075"/>
            </a:xfrm>
            <a:custGeom>
              <a:avLst/>
              <a:gdLst/>
              <a:ahLst/>
              <a:cxnLst/>
              <a:rect l="l" t="t" r="r" b="b"/>
              <a:pathLst>
                <a:path w="1877830" h="553075">
                  <a:moveTo>
                    <a:pt x="55378" y="0"/>
                  </a:moveTo>
                  <a:lnTo>
                    <a:pt x="1822452" y="0"/>
                  </a:lnTo>
                  <a:cubicBezTo>
                    <a:pt x="1853037" y="0"/>
                    <a:pt x="1877830" y="24794"/>
                    <a:pt x="1877830" y="55378"/>
                  </a:cubicBezTo>
                  <a:lnTo>
                    <a:pt x="1877830" y="497697"/>
                  </a:lnTo>
                  <a:cubicBezTo>
                    <a:pt x="1877830" y="528282"/>
                    <a:pt x="1853037" y="553075"/>
                    <a:pt x="1822452" y="553075"/>
                  </a:cubicBezTo>
                  <a:lnTo>
                    <a:pt x="55378" y="553075"/>
                  </a:lnTo>
                  <a:cubicBezTo>
                    <a:pt x="24794" y="553075"/>
                    <a:pt x="0" y="528282"/>
                    <a:pt x="0" y="497697"/>
                  </a:cubicBezTo>
                  <a:lnTo>
                    <a:pt x="0" y="55378"/>
                  </a:lnTo>
                  <a:cubicBezTo>
                    <a:pt x="0" y="24794"/>
                    <a:pt x="24794" y="0"/>
                    <a:pt x="55378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77830" cy="591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75696" y="4104566"/>
            <a:ext cx="6465883" cy="1320972"/>
          </a:xfrm>
          <a:custGeom>
            <a:avLst/>
            <a:gdLst/>
            <a:ahLst/>
            <a:cxnLst/>
            <a:rect l="l" t="t" r="r" b="b"/>
            <a:pathLst>
              <a:path w="6465883" h="1320972">
                <a:moveTo>
                  <a:pt x="0" y="0"/>
                </a:moveTo>
                <a:lnTo>
                  <a:pt x="6465883" y="0"/>
                </a:lnTo>
                <a:lnTo>
                  <a:pt x="6465883" y="1320972"/>
                </a:lnTo>
                <a:lnTo>
                  <a:pt x="0" y="1320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3" b="-181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511692" y="664280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769745" y="1435863"/>
            <a:ext cx="3330090" cy="1907234"/>
          </a:xfrm>
          <a:custGeom>
            <a:avLst/>
            <a:gdLst/>
            <a:ahLst/>
            <a:cxnLst/>
            <a:rect l="l" t="t" r="r" b="b"/>
            <a:pathLst>
              <a:path w="3330090" h="1907234">
                <a:moveTo>
                  <a:pt x="0" y="0"/>
                </a:moveTo>
                <a:lnTo>
                  <a:pt x="3330090" y="0"/>
                </a:lnTo>
                <a:lnTo>
                  <a:pt x="3330090" y="1907234"/>
                </a:lnTo>
                <a:lnTo>
                  <a:pt x="0" y="1907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845568" y="1195964"/>
            <a:ext cx="8012609" cy="8206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Certification: ISO 9001:2015 Certified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Specializations: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Web Development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Mobile Application Development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Custom Software Development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UI/UX Design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Hosting Services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Digital Marketing</a:t>
            </a: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Services</a:t>
            </a: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Advanced IT solutions supporting the entire business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Consulting to system development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Deployment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Quality Assurance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- 24x7 Support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endParaRPr lang="en-US" sz="241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Headquarters</a:t>
            </a: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Jalandhar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Branch Office: Hoshiarpur</a:t>
            </a:r>
          </a:p>
          <a:p>
            <a:pPr algn="ctr">
              <a:lnSpc>
                <a:spcPts val="3375"/>
              </a:lnSpc>
              <a:spcBef>
                <a:spcPct val="0"/>
              </a:spcBef>
            </a:pPr>
            <a:endParaRPr lang="en-US" sz="241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375"/>
              </a:lnSpc>
              <a:spcBef>
                <a:spcPct val="0"/>
              </a:spcBef>
            </a:pPr>
            <a:endParaRPr lang="en-US" sz="2411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6062981"/>
            <a:ext cx="5893147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COMPANY</a:t>
            </a:r>
          </a:p>
          <a:p>
            <a:pPr algn="ctr">
              <a:lnSpc>
                <a:spcPts val="12880"/>
              </a:lnSpc>
            </a:pPr>
            <a:r>
              <a:rPr lang="en-US" sz="8800" dirty="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PROFILE</a:t>
            </a:r>
          </a:p>
        </p:txBody>
      </p:sp>
      <p:sp>
        <p:nvSpPr>
          <p:cNvPr id="13" name="Freeform 13"/>
          <p:cNvSpPr/>
          <p:nvPr/>
        </p:nvSpPr>
        <p:spPr>
          <a:xfrm>
            <a:off x="-2324266" y="-2904807"/>
            <a:ext cx="15352890" cy="8150989"/>
          </a:xfrm>
          <a:custGeom>
            <a:avLst/>
            <a:gdLst/>
            <a:ahLst/>
            <a:cxnLst/>
            <a:rect l="l" t="t" r="r" b="b"/>
            <a:pathLst>
              <a:path w="15352890" h="8150989">
                <a:moveTo>
                  <a:pt x="0" y="0"/>
                </a:moveTo>
                <a:lnTo>
                  <a:pt x="15352889" y="0"/>
                </a:lnTo>
                <a:lnTo>
                  <a:pt x="15352889" y="8150989"/>
                </a:lnTo>
                <a:lnTo>
                  <a:pt x="0" y="8150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453704">
            <a:off x="4346203" y="5567359"/>
            <a:ext cx="15352890" cy="8150989"/>
          </a:xfrm>
          <a:custGeom>
            <a:avLst/>
            <a:gdLst/>
            <a:ahLst/>
            <a:cxnLst/>
            <a:rect l="l" t="t" r="r" b="b"/>
            <a:pathLst>
              <a:path w="15352890" h="8150989">
                <a:moveTo>
                  <a:pt x="0" y="0"/>
                </a:moveTo>
                <a:lnTo>
                  <a:pt x="15352890" y="0"/>
                </a:lnTo>
                <a:lnTo>
                  <a:pt x="15352890" y="8150989"/>
                </a:lnTo>
                <a:lnTo>
                  <a:pt x="0" y="81509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907" y="244801"/>
            <a:ext cx="6997220" cy="9797399"/>
            <a:chOff x="0" y="0"/>
            <a:chExt cx="1409446" cy="19734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9446" cy="1973485"/>
            </a:xfrm>
            <a:custGeom>
              <a:avLst/>
              <a:gdLst/>
              <a:ahLst/>
              <a:cxnLst/>
              <a:rect l="l" t="t" r="r" b="b"/>
              <a:pathLst>
                <a:path w="1409446" h="1973485">
                  <a:moveTo>
                    <a:pt x="55321" y="0"/>
                  </a:moveTo>
                  <a:lnTo>
                    <a:pt x="1354125" y="0"/>
                  </a:lnTo>
                  <a:cubicBezTo>
                    <a:pt x="1368797" y="0"/>
                    <a:pt x="1382868" y="5828"/>
                    <a:pt x="1393243" y="16203"/>
                  </a:cubicBezTo>
                  <a:cubicBezTo>
                    <a:pt x="1403618" y="26578"/>
                    <a:pt x="1409446" y="40649"/>
                    <a:pt x="1409446" y="55321"/>
                  </a:cubicBezTo>
                  <a:lnTo>
                    <a:pt x="1409446" y="1918163"/>
                  </a:lnTo>
                  <a:cubicBezTo>
                    <a:pt x="1409446" y="1948717"/>
                    <a:pt x="1384678" y="1973485"/>
                    <a:pt x="1354125" y="1973485"/>
                  </a:cubicBezTo>
                  <a:lnTo>
                    <a:pt x="55321" y="1973485"/>
                  </a:lnTo>
                  <a:cubicBezTo>
                    <a:pt x="24768" y="1973485"/>
                    <a:pt x="0" y="1948717"/>
                    <a:pt x="0" y="1918163"/>
                  </a:cubicBezTo>
                  <a:lnTo>
                    <a:pt x="0" y="55321"/>
                  </a:lnTo>
                  <a:cubicBezTo>
                    <a:pt x="0" y="24768"/>
                    <a:pt x="24768" y="0"/>
                    <a:pt x="55321" y="0"/>
                  </a:cubicBezTo>
                  <a:close/>
                </a:path>
              </a:pathLst>
            </a:custGeom>
            <a:blipFill>
              <a:blip r:embed="rId2"/>
              <a:stretch>
                <a:fillRect l="-44197" r="-30825"/>
              </a:stretch>
            </a:blipFill>
            <a:ln w="19050" cap="rnd">
              <a:solidFill>
                <a:srgbClr val="013263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7343868" y="244801"/>
            <a:ext cx="10755225" cy="9797399"/>
            <a:chOff x="0" y="0"/>
            <a:chExt cx="2832652" cy="25803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2652" cy="2580385"/>
            </a:xfrm>
            <a:custGeom>
              <a:avLst/>
              <a:gdLst/>
              <a:ahLst/>
              <a:cxnLst/>
              <a:rect l="l" t="t" r="r" b="b"/>
              <a:pathLst>
                <a:path w="2832652" h="2580385">
                  <a:moveTo>
                    <a:pt x="37431" y="0"/>
                  </a:moveTo>
                  <a:lnTo>
                    <a:pt x="2795221" y="0"/>
                  </a:lnTo>
                  <a:cubicBezTo>
                    <a:pt x="2815893" y="0"/>
                    <a:pt x="2832652" y="16758"/>
                    <a:pt x="2832652" y="37431"/>
                  </a:cubicBezTo>
                  <a:lnTo>
                    <a:pt x="2832652" y="2542954"/>
                  </a:lnTo>
                  <a:cubicBezTo>
                    <a:pt x="2832652" y="2552881"/>
                    <a:pt x="2828708" y="2562402"/>
                    <a:pt x="2821688" y="2569422"/>
                  </a:cubicBezTo>
                  <a:cubicBezTo>
                    <a:pt x="2814669" y="2576441"/>
                    <a:pt x="2805148" y="2580385"/>
                    <a:pt x="2795221" y="2580385"/>
                  </a:cubicBezTo>
                  <a:lnTo>
                    <a:pt x="37431" y="2580385"/>
                  </a:lnTo>
                  <a:cubicBezTo>
                    <a:pt x="27504" y="2580385"/>
                    <a:pt x="17983" y="2576441"/>
                    <a:pt x="10963" y="2569422"/>
                  </a:cubicBezTo>
                  <a:cubicBezTo>
                    <a:pt x="3944" y="2562402"/>
                    <a:pt x="0" y="2552881"/>
                    <a:pt x="0" y="2542954"/>
                  </a:cubicBezTo>
                  <a:lnTo>
                    <a:pt x="0" y="37431"/>
                  </a:lnTo>
                  <a:cubicBezTo>
                    <a:pt x="0" y="27504"/>
                    <a:pt x="3944" y="17983"/>
                    <a:pt x="10963" y="10963"/>
                  </a:cubicBezTo>
                  <a:cubicBezTo>
                    <a:pt x="17983" y="3944"/>
                    <a:pt x="27504" y="0"/>
                    <a:pt x="374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832652" cy="261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4882057">
            <a:off x="9607782" y="1891558"/>
            <a:ext cx="9668473" cy="9653820"/>
          </a:xfrm>
          <a:custGeom>
            <a:avLst/>
            <a:gdLst/>
            <a:ahLst/>
            <a:cxnLst/>
            <a:rect l="l" t="t" r="r" b="b"/>
            <a:pathLst>
              <a:path w="9668473" h="9653820">
                <a:moveTo>
                  <a:pt x="803800" y="0"/>
                </a:moveTo>
                <a:lnTo>
                  <a:pt x="9668473" y="805264"/>
                </a:lnTo>
                <a:lnTo>
                  <a:pt x="8864673" y="9653820"/>
                </a:lnTo>
                <a:lnTo>
                  <a:pt x="0" y="8848556"/>
                </a:lnTo>
                <a:lnTo>
                  <a:pt x="8038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5" r="-1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198016" y="2389572"/>
            <a:ext cx="8045500" cy="1781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9600" b="1" dirty="0">
                <a:solidFill>
                  <a:srgbClr val="01326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CRICKSTATS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62705" y="5345823"/>
            <a:ext cx="8295829" cy="2976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13263"/>
                </a:solidFill>
                <a:latin typeface="Canva Sans"/>
                <a:ea typeface="Canva Sans"/>
                <a:cs typeface="Canva Sans"/>
                <a:sym typeface="Canva Sans"/>
              </a:rPr>
              <a:t>      NAME : NISHANT SHARMA      CLASS : B.TECH(AI&amp;ML)</a:t>
            </a:r>
          </a:p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13263"/>
                </a:solidFill>
                <a:latin typeface="Canva Sans"/>
                <a:ea typeface="Canva Sans"/>
                <a:cs typeface="Canva Sans"/>
                <a:sym typeface="Canva Sans"/>
              </a:rPr>
              <a:t>ROLL NO. : 12300162</a:t>
            </a:r>
          </a:p>
          <a:p>
            <a:pPr algn="ctr">
              <a:lnSpc>
                <a:spcPts val="5879"/>
              </a:lnSpc>
            </a:pPr>
            <a:endParaRPr lang="en-US" sz="4199" dirty="0">
              <a:solidFill>
                <a:srgbClr val="013263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691537"/>
            <a:ext cx="16382230" cy="8940325"/>
            <a:chOff x="0" y="0"/>
            <a:chExt cx="4314661" cy="2354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4661" cy="2354654"/>
            </a:xfrm>
            <a:custGeom>
              <a:avLst/>
              <a:gdLst/>
              <a:ahLst/>
              <a:cxnLst/>
              <a:rect l="l" t="t" r="r" b="b"/>
              <a:pathLst>
                <a:path w="4314661" h="2354654">
                  <a:moveTo>
                    <a:pt x="24102" y="0"/>
                  </a:moveTo>
                  <a:lnTo>
                    <a:pt x="4290560" y="0"/>
                  </a:lnTo>
                  <a:cubicBezTo>
                    <a:pt x="4303871" y="0"/>
                    <a:pt x="4314661" y="10791"/>
                    <a:pt x="4314661" y="24102"/>
                  </a:cubicBezTo>
                  <a:lnTo>
                    <a:pt x="4314661" y="2330552"/>
                  </a:lnTo>
                  <a:cubicBezTo>
                    <a:pt x="4314661" y="2336944"/>
                    <a:pt x="4312122" y="2343074"/>
                    <a:pt x="4307602" y="2347594"/>
                  </a:cubicBezTo>
                  <a:cubicBezTo>
                    <a:pt x="4303082" y="2352114"/>
                    <a:pt x="4296952" y="2354654"/>
                    <a:pt x="4290560" y="2354654"/>
                  </a:cubicBezTo>
                  <a:lnTo>
                    <a:pt x="24102" y="2354654"/>
                  </a:lnTo>
                  <a:cubicBezTo>
                    <a:pt x="10791" y="2354654"/>
                    <a:pt x="0" y="2343863"/>
                    <a:pt x="0" y="2330552"/>
                  </a:cubicBezTo>
                  <a:lnTo>
                    <a:pt x="0" y="24102"/>
                  </a:lnTo>
                  <a:cubicBezTo>
                    <a:pt x="0" y="10791"/>
                    <a:pt x="10791" y="0"/>
                    <a:pt x="24102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14661" cy="239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672823" y="1028700"/>
            <a:ext cx="5902069" cy="8229600"/>
          </a:xfrm>
          <a:custGeom>
            <a:avLst/>
            <a:gdLst/>
            <a:ahLst/>
            <a:cxnLst/>
            <a:rect l="l" t="t" r="r" b="b"/>
            <a:pathLst>
              <a:path w="5902069" h="8229600">
                <a:moveTo>
                  <a:pt x="0" y="0"/>
                </a:moveTo>
                <a:lnTo>
                  <a:pt x="5902070" y="0"/>
                </a:lnTo>
                <a:lnTo>
                  <a:pt x="59020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14" r="-351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38871" y="1068481"/>
            <a:ext cx="810488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 OF CONTENT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64323" y="2012100"/>
            <a:ext cx="7190884" cy="726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DRAWBACKS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DEFINATION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OBJECTIVES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MODULES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ADVANTAGES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DFDs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REQUIRMENTS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TECHNOLOGY USED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SCREENSHOTS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C0NCLUSION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FUTURE SCOPE</a:t>
            </a:r>
          </a:p>
          <a:p>
            <a:pPr marL="679538" lvl="1" indent="-339769" algn="ctr">
              <a:lnSpc>
                <a:spcPts val="4406"/>
              </a:lnSpc>
              <a:buFont typeface="Arial"/>
              <a:buChar char="•"/>
            </a:pPr>
            <a:r>
              <a:rPr lang="en-US" sz="3147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THANK YOU</a:t>
            </a:r>
          </a:p>
          <a:p>
            <a:pPr algn="ctr">
              <a:lnSpc>
                <a:spcPts val="4406"/>
              </a:lnSpc>
            </a:pPr>
            <a:endParaRPr lang="en-US" sz="3147">
              <a:solidFill>
                <a:srgbClr val="000000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4469" y="1028700"/>
            <a:ext cx="8814856" cy="8717293"/>
            <a:chOff x="0" y="0"/>
            <a:chExt cx="2321608" cy="22959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21608" cy="2295913"/>
            </a:xfrm>
            <a:custGeom>
              <a:avLst/>
              <a:gdLst/>
              <a:ahLst/>
              <a:cxnLst/>
              <a:rect l="l" t="t" r="r" b="b"/>
              <a:pathLst>
                <a:path w="2321608" h="2295913">
                  <a:moveTo>
                    <a:pt x="44792" y="0"/>
                  </a:moveTo>
                  <a:lnTo>
                    <a:pt x="2276816" y="0"/>
                  </a:lnTo>
                  <a:cubicBezTo>
                    <a:pt x="2301554" y="0"/>
                    <a:pt x="2321608" y="20054"/>
                    <a:pt x="2321608" y="44792"/>
                  </a:cubicBezTo>
                  <a:lnTo>
                    <a:pt x="2321608" y="2251120"/>
                  </a:lnTo>
                  <a:cubicBezTo>
                    <a:pt x="2321608" y="2263000"/>
                    <a:pt x="2316889" y="2274393"/>
                    <a:pt x="2308489" y="2282793"/>
                  </a:cubicBezTo>
                  <a:cubicBezTo>
                    <a:pt x="2300088" y="2291193"/>
                    <a:pt x="2288695" y="2295913"/>
                    <a:pt x="2276816" y="2295913"/>
                  </a:cubicBezTo>
                  <a:lnTo>
                    <a:pt x="44792" y="2295913"/>
                  </a:lnTo>
                  <a:cubicBezTo>
                    <a:pt x="20054" y="2295913"/>
                    <a:pt x="0" y="2275858"/>
                    <a:pt x="0" y="2251120"/>
                  </a:cubicBezTo>
                  <a:lnTo>
                    <a:pt x="0" y="44792"/>
                  </a:lnTo>
                  <a:cubicBezTo>
                    <a:pt x="0" y="32913"/>
                    <a:pt x="4719" y="21520"/>
                    <a:pt x="13119" y="13119"/>
                  </a:cubicBezTo>
                  <a:cubicBezTo>
                    <a:pt x="21520" y="4719"/>
                    <a:pt x="32913" y="0"/>
                    <a:pt x="44792" y="0"/>
                  </a:cubicBezTo>
                  <a:close/>
                </a:path>
              </a:pathLst>
            </a:custGeom>
            <a:solidFill>
              <a:srgbClr val="DFDFD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321608" cy="2334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50496" y="-4469546"/>
            <a:ext cx="12587008" cy="6247733"/>
          </a:xfrm>
          <a:custGeom>
            <a:avLst/>
            <a:gdLst/>
            <a:ahLst/>
            <a:cxnLst/>
            <a:rect l="l" t="t" r="r" b="b"/>
            <a:pathLst>
              <a:path w="12587008" h="6247733">
                <a:moveTo>
                  <a:pt x="0" y="0"/>
                </a:moveTo>
                <a:lnTo>
                  <a:pt x="12587008" y="0"/>
                </a:lnTo>
                <a:lnTo>
                  <a:pt x="12587008" y="6247733"/>
                </a:lnTo>
                <a:lnTo>
                  <a:pt x="0" y="624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58326" y="2049817"/>
            <a:ext cx="5109405" cy="6356958"/>
          </a:xfrm>
          <a:custGeom>
            <a:avLst/>
            <a:gdLst/>
            <a:ahLst/>
            <a:cxnLst/>
            <a:rect l="l" t="t" r="r" b="b"/>
            <a:pathLst>
              <a:path w="5109405" h="6356958">
                <a:moveTo>
                  <a:pt x="0" y="0"/>
                </a:moveTo>
                <a:lnTo>
                  <a:pt x="5109405" y="0"/>
                </a:lnTo>
                <a:lnTo>
                  <a:pt x="510940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706764" y="132080"/>
            <a:ext cx="12587008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DRAWBACKS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9868" y="1992667"/>
            <a:ext cx="7076594" cy="798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 live match data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Shows only basic stats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Not easy to use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Can’t search as needed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Misses small/local matches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Some data is wrong</a:t>
            </a: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907" y="244801"/>
            <a:ext cx="4040354" cy="9797399"/>
            <a:chOff x="0" y="0"/>
            <a:chExt cx="813846" cy="19734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3846" cy="1973485"/>
            </a:xfrm>
            <a:custGeom>
              <a:avLst/>
              <a:gdLst/>
              <a:ahLst/>
              <a:cxnLst/>
              <a:rect l="l" t="t" r="r" b="b"/>
              <a:pathLst>
                <a:path w="813846" h="1973485">
                  <a:moveTo>
                    <a:pt x="95807" y="0"/>
                  </a:moveTo>
                  <a:lnTo>
                    <a:pt x="718039" y="0"/>
                  </a:lnTo>
                  <a:cubicBezTo>
                    <a:pt x="770952" y="0"/>
                    <a:pt x="813846" y="42894"/>
                    <a:pt x="813846" y="95807"/>
                  </a:cubicBezTo>
                  <a:lnTo>
                    <a:pt x="813846" y="1877677"/>
                  </a:lnTo>
                  <a:cubicBezTo>
                    <a:pt x="813846" y="1930590"/>
                    <a:pt x="770952" y="1973485"/>
                    <a:pt x="718039" y="1973485"/>
                  </a:cubicBezTo>
                  <a:lnTo>
                    <a:pt x="95807" y="1973485"/>
                  </a:lnTo>
                  <a:cubicBezTo>
                    <a:pt x="42894" y="1973485"/>
                    <a:pt x="0" y="1930590"/>
                    <a:pt x="0" y="1877677"/>
                  </a:cubicBezTo>
                  <a:lnTo>
                    <a:pt x="0" y="95807"/>
                  </a:lnTo>
                  <a:cubicBezTo>
                    <a:pt x="0" y="42894"/>
                    <a:pt x="42894" y="0"/>
                    <a:pt x="95807" y="0"/>
                  </a:cubicBezTo>
                  <a:close/>
                </a:path>
              </a:pathLst>
            </a:custGeom>
            <a:blipFill>
              <a:blip r:embed="rId2"/>
              <a:stretch>
                <a:fillRect l="-104137" r="-159141"/>
              </a:stretch>
            </a:blipFill>
            <a:ln w="19050" cap="rnd">
              <a:solidFill>
                <a:srgbClr val="013263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4387002" y="244801"/>
            <a:ext cx="13712091" cy="3356327"/>
            <a:chOff x="0" y="0"/>
            <a:chExt cx="3611415" cy="8839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11415" cy="883971"/>
            </a:xfrm>
            <a:custGeom>
              <a:avLst/>
              <a:gdLst/>
              <a:ahLst/>
              <a:cxnLst/>
              <a:rect l="l" t="t" r="r" b="b"/>
              <a:pathLst>
                <a:path w="3611415" h="883971">
                  <a:moveTo>
                    <a:pt x="29359" y="0"/>
                  </a:moveTo>
                  <a:lnTo>
                    <a:pt x="3582055" y="0"/>
                  </a:lnTo>
                  <a:cubicBezTo>
                    <a:pt x="3598270" y="0"/>
                    <a:pt x="3611415" y="13145"/>
                    <a:pt x="3611415" y="29359"/>
                  </a:cubicBezTo>
                  <a:lnTo>
                    <a:pt x="3611415" y="854611"/>
                  </a:lnTo>
                  <a:cubicBezTo>
                    <a:pt x="3611415" y="862398"/>
                    <a:pt x="3608322" y="869866"/>
                    <a:pt x="3602816" y="875372"/>
                  </a:cubicBezTo>
                  <a:cubicBezTo>
                    <a:pt x="3597309" y="880878"/>
                    <a:pt x="3589842" y="883971"/>
                    <a:pt x="3582055" y="883971"/>
                  </a:cubicBezTo>
                  <a:lnTo>
                    <a:pt x="29359" y="883971"/>
                  </a:lnTo>
                  <a:cubicBezTo>
                    <a:pt x="13145" y="883971"/>
                    <a:pt x="0" y="870826"/>
                    <a:pt x="0" y="854611"/>
                  </a:cubicBezTo>
                  <a:lnTo>
                    <a:pt x="0" y="29359"/>
                  </a:lnTo>
                  <a:cubicBezTo>
                    <a:pt x="0" y="21573"/>
                    <a:pt x="3093" y="14105"/>
                    <a:pt x="8599" y="8599"/>
                  </a:cubicBezTo>
                  <a:cubicBezTo>
                    <a:pt x="14105" y="3093"/>
                    <a:pt x="21573" y="0"/>
                    <a:pt x="293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11415" cy="92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280135" y="3884458"/>
            <a:ext cx="5890165" cy="5750943"/>
          </a:xfrm>
          <a:custGeom>
            <a:avLst/>
            <a:gdLst/>
            <a:ahLst/>
            <a:cxnLst/>
            <a:rect l="l" t="t" r="r" b="b"/>
            <a:pathLst>
              <a:path w="5890165" h="5750943">
                <a:moveTo>
                  <a:pt x="0" y="0"/>
                </a:moveTo>
                <a:lnTo>
                  <a:pt x="5890165" y="0"/>
                </a:lnTo>
                <a:lnTo>
                  <a:pt x="5890165" y="5750943"/>
                </a:lnTo>
                <a:lnTo>
                  <a:pt x="0" y="5750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258547" y="838200"/>
            <a:ext cx="7969002" cy="1774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9"/>
              </a:lnSpc>
            </a:pPr>
            <a:r>
              <a:rPr lang="en-US" sz="96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CRICKSTATS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55803" y="5076825"/>
            <a:ext cx="12574489" cy="354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5"/>
              </a:lnSpc>
            </a:pPr>
            <a:r>
              <a:rPr lang="en-US" sz="357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CrickStat is a project or tool that collects, analyzes, and shows data about cricket matches, players, and teams. It helps people understand cricket better using numbers, charts, and stats.</a:t>
            </a:r>
          </a:p>
          <a:p>
            <a:pPr algn="ctr">
              <a:lnSpc>
                <a:spcPts val="5005"/>
              </a:lnSpc>
            </a:pPr>
            <a:endParaRPr lang="en-US" sz="357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2984"/>
              </a:lnSpc>
            </a:pPr>
            <a:endParaRPr lang="en-US" sz="3575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907" y="5366671"/>
            <a:ext cx="9881749" cy="4675529"/>
            <a:chOff x="0" y="0"/>
            <a:chExt cx="1990475" cy="941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90475" cy="941789"/>
            </a:xfrm>
            <a:custGeom>
              <a:avLst/>
              <a:gdLst/>
              <a:ahLst/>
              <a:cxnLst/>
              <a:rect l="l" t="t" r="r" b="b"/>
              <a:pathLst>
                <a:path w="1990475" h="941789">
                  <a:moveTo>
                    <a:pt x="39173" y="0"/>
                  </a:moveTo>
                  <a:lnTo>
                    <a:pt x="1951303" y="0"/>
                  </a:lnTo>
                  <a:cubicBezTo>
                    <a:pt x="1972937" y="0"/>
                    <a:pt x="1990475" y="17538"/>
                    <a:pt x="1990475" y="39173"/>
                  </a:cubicBezTo>
                  <a:lnTo>
                    <a:pt x="1990475" y="902616"/>
                  </a:lnTo>
                  <a:cubicBezTo>
                    <a:pt x="1990475" y="924251"/>
                    <a:pt x="1972937" y="941789"/>
                    <a:pt x="1951303" y="941789"/>
                  </a:cubicBezTo>
                  <a:lnTo>
                    <a:pt x="39173" y="941789"/>
                  </a:lnTo>
                  <a:cubicBezTo>
                    <a:pt x="17538" y="941789"/>
                    <a:pt x="0" y="924251"/>
                    <a:pt x="0" y="902616"/>
                  </a:cubicBezTo>
                  <a:lnTo>
                    <a:pt x="0" y="39173"/>
                  </a:lnTo>
                  <a:cubicBezTo>
                    <a:pt x="0" y="17538"/>
                    <a:pt x="17538" y="0"/>
                    <a:pt x="39173" y="0"/>
                  </a:cubicBezTo>
                  <a:close/>
                </a:path>
              </a:pathLst>
            </a:custGeom>
            <a:blipFill>
              <a:blip r:embed="rId2"/>
              <a:stretch>
                <a:fillRect t="-23576" b="-23576"/>
              </a:stretch>
            </a:blipFill>
            <a:ln w="19050" cap="rnd">
              <a:solidFill>
                <a:srgbClr val="013263"/>
              </a:solidFill>
              <a:prstDash val="solid"/>
              <a:round/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88907" y="244801"/>
            <a:ext cx="9881749" cy="4898699"/>
            <a:chOff x="0" y="0"/>
            <a:chExt cx="2602600" cy="12901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02600" cy="1290192"/>
            </a:xfrm>
            <a:custGeom>
              <a:avLst/>
              <a:gdLst/>
              <a:ahLst/>
              <a:cxnLst/>
              <a:rect l="l" t="t" r="r" b="b"/>
              <a:pathLst>
                <a:path w="2602600" h="1290192">
                  <a:moveTo>
                    <a:pt x="40740" y="0"/>
                  </a:moveTo>
                  <a:lnTo>
                    <a:pt x="2561861" y="0"/>
                  </a:lnTo>
                  <a:cubicBezTo>
                    <a:pt x="2584361" y="0"/>
                    <a:pt x="2602600" y="18240"/>
                    <a:pt x="2602600" y="40740"/>
                  </a:cubicBezTo>
                  <a:lnTo>
                    <a:pt x="2602600" y="1249453"/>
                  </a:lnTo>
                  <a:cubicBezTo>
                    <a:pt x="2602600" y="1271953"/>
                    <a:pt x="2584361" y="1290192"/>
                    <a:pt x="2561861" y="1290192"/>
                  </a:cubicBezTo>
                  <a:lnTo>
                    <a:pt x="40740" y="1290192"/>
                  </a:lnTo>
                  <a:cubicBezTo>
                    <a:pt x="18240" y="1290192"/>
                    <a:pt x="0" y="1271953"/>
                    <a:pt x="0" y="1249453"/>
                  </a:cubicBezTo>
                  <a:lnTo>
                    <a:pt x="0" y="40740"/>
                  </a:lnTo>
                  <a:cubicBezTo>
                    <a:pt x="0" y="18240"/>
                    <a:pt x="18240" y="0"/>
                    <a:pt x="4074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602600" cy="1328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08667" y="244801"/>
            <a:ext cx="7790426" cy="9797399"/>
            <a:chOff x="0" y="0"/>
            <a:chExt cx="2051800" cy="25803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1800" cy="2580385"/>
            </a:xfrm>
            <a:custGeom>
              <a:avLst/>
              <a:gdLst/>
              <a:ahLst/>
              <a:cxnLst/>
              <a:rect l="l" t="t" r="r" b="b"/>
              <a:pathLst>
                <a:path w="2051800" h="2580385">
                  <a:moveTo>
                    <a:pt x="51676" y="0"/>
                  </a:moveTo>
                  <a:lnTo>
                    <a:pt x="2000123" y="0"/>
                  </a:lnTo>
                  <a:cubicBezTo>
                    <a:pt x="2013829" y="0"/>
                    <a:pt x="2026973" y="5444"/>
                    <a:pt x="2036664" y="15136"/>
                  </a:cubicBezTo>
                  <a:cubicBezTo>
                    <a:pt x="2046355" y="24827"/>
                    <a:pt x="2051800" y="37971"/>
                    <a:pt x="2051800" y="51676"/>
                  </a:cubicBezTo>
                  <a:lnTo>
                    <a:pt x="2051800" y="2528709"/>
                  </a:lnTo>
                  <a:cubicBezTo>
                    <a:pt x="2051800" y="2557249"/>
                    <a:pt x="2028663" y="2580385"/>
                    <a:pt x="2000123" y="2580385"/>
                  </a:cubicBezTo>
                  <a:lnTo>
                    <a:pt x="51676" y="2580385"/>
                  </a:lnTo>
                  <a:cubicBezTo>
                    <a:pt x="37971" y="2580385"/>
                    <a:pt x="24827" y="2574941"/>
                    <a:pt x="15136" y="2565249"/>
                  </a:cubicBezTo>
                  <a:cubicBezTo>
                    <a:pt x="5444" y="2555558"/>
                    <a:pt x="0" y="2542414"/>
                    <a:pt x="0" y="2528709"/>
                  </a:cubicBezTo>
                  <a:lnTo>
                    <a:pt x="0" y="51676"/>
                  </a:lnTo>
                  <a:cubicBezTo>
                    <a:pt x="0" y="23136"/>
                    <a:pt x="23136" y="0"/>
                    <a:pt x="516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51800" cy="261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728312"/>
            <a:ext cx="8004721" cy="174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96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08667" y="863377"/>
            <a:ext cx="7553043" cy="8394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6973" lvl="1" indent="-363486" algn="ctr">
              <a:lnSpc>
                <a:spcPts val="4714"/>
              </a:lnSpc>
              <a:buFont typeface="Arial"/>
              <a:buChar char="•"/>
            </a:pPr>
            <a:r>
              <a:rPr lang="en-US" sz="33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To study and understand cricket data (like runs, wickets, scores)</a:t>
            </a:r>
          </a:p>
          <a:p>
            <a:pPr algn="ctr">
              <a:lnSpc>
                <a:spcPts val="4714"/>
              </a:lnSpc>
            </a:pPr>
            <a:endParaRPr lang="en-US" sz="33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26973" lvl="1" indent="-363486" algn="ctr">
              <a:lnSpc>
                <a:spcPts val="4714"/>
              </a:lnSpc>
              <a:buFont typeface="Arial"/>
              <a:buChar char="•"/>
            </a:pPr>
            <a:r>
              <a:rPr lang="en-US" sz="33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find top players and best teams using statistics.</a:t>
            </a:r>
          </a:p>
          <a:p>
            <a:pPr algn="ctr">
              <a:lnSpc>
                <a:spcPts val="4714"/>
              </a:lnSpc>
            </a:pPr>
            <a:endParaRPr lang="en-US" sz="33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26973" lvl="1" indent="-363486" algn="ctr">
              <a:lnSpc>
                <a:spcPts val="4714"/>
              </a:lnSpc>
              <a:buFont typeface="Arial"/>
              <a:buChar char="•"/>
            </a:pPr>
            <a:r>
              <a:rPr lang="en-US" sz="336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show cricket stats using simple charts and graphs.</a:t>
            </a:r>
          </a:p>
          <a:p>
            <a:pPr algn="ctr">
              <a:lnSpc>
                <a:spcPts val="4714"/>
              </a:lnSpc>
            </a:pPr>
            <a:endParaRPr lang="en-US" sz="336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90004" lvl="1" indent="-395002" algn="ctr">
              <a:lnSpc>
                <a:spcPts val="5122"/>
              </a:lnSpc>
              <a:buFont typeface="Arial"/>
              <a:buChar char="•"/>
            </a:pPr>
            <a:r>
              <a:rPr lang="en-US" sz="365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compare matches and team performances.</a:t>
            </a:r>
          </a:p>
          <a:p>
            <a:pPr algn="ctr">
              <a:lnSpc>
                <a:spcPts val="4714"/>
              </a:lnSpc>
            </a:pPr>
            <a:endParaRPr lang="en-US" sz="365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14"/>
              </a:lnSpc>
            </a:pPr>
            <a:endParaRPr lang="en-US" sz="365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6500" y="597471"/>
            <a:ext cx="9927346" cy="2418663"/>
          </a:xfrm>
          <a:custGeom>
            <a:avLst/>
            <a:gdLst/>
            <a:ahLst/>
            <a:cxnLst/>
            <a:rect l="l" t="t" r="r" b="b"/>
            <a:pathLst>
              <a:path w="9927346" h="2418663">
                <a:moveTo>
                  <a:pt x="0" y="0"/>
                </a:moveTo>
                <a:lnTo>
                  <a:pt x="9927347" y="0"/>
                </a:lnTo>
                <a:lnTo>
                  <a:pt x="9927347" y="2418662"/>
                </a:lnTo>
                <a:lnTo>
                  <a:pt x="0" y="241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02234" y="3640496"/>
            <a:ext cx="6291455" cy="6131309"/>
          </a:xfrm>
          <a:custGeom>
            <a:avLst/>
            <a:gdLst/>
            <a:ahLst/>
            <a:cxnLst/>
            <a:rect l="l" t="t" r="r" b="b"/>
            <a:pathLst>
              <a:path w="6291455" h="6131309">
                <a:moveTo>
                  <a:pt x="0" y="0"/>
                </a:moveTo>
                <a:lnTo>
                  <a:pt x="6291455" y="0"/>
                </a:lnTo>
                <a:lnTo>
                  <a:pt x="6291455" y="6131308"/>
                </a:lnTo>
                <a:lnTo>
                  <a:pt x="0" y="6131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78548" y="3510422"/>
            <a:ext cx="5978880" cy="5152708"/>
          </a:xfrm>
          <a:custGeom>
            <a:avLst/>
            <a:gdLst/>
            <a:ahLst/>
            <a:cxnLst/>
            <a:rect l="l" t="t" r="r" b="b"/>
            <a:pathLst>
              <a:path w="5978880" h="5152708">
                <a:moveTo>
                  <a:pt x="0" y="0"/>
                </a:moveTo>
                <a:lnTo>
                  <a:pt x="5978880" y="0"/>
                </a:lnTo>
                <a:lnTo>
                  <a:pt x="5978880" y="5152707"/>
                </a:lnTo>
                <a:lnTo>
                  <a:pt x="0" y="5152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0465324" y="2484610"/>
            <a:ext cx="7945875" cy="7945875"/>
          </a:xfrm>
          <a:custGeom>
            <a:avLst/>
            <a:gdLst/>
            <a:ahLst/>
            <a:cxnLst/>
            <a:rect l="l" t="t" r="r" b="b"/>
            <a:pathLst>
              <a:path w="7945875" h="7945875">
                <a:moveTo>
                  <a:pt x="0" y="0"/>
                </a:moveTo>
                <a:lnTo>
                  <a:pt x="7945875" y="0"/>
                </a:lnTo>
                <a:lnTo>
                  <a:pt x="7945875" y="7945875"/>
                </a:lnTo>
                <a:lnTo>
                  <a:pt x="0" y="7945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86500" y="985028"/>
            <a:ext cx="10314999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29143" y="3901926"/>
            <a:ext cx="5962229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 COLLECTION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53552" y="5076825"/>
            <a:ext cx="355907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 CLEANING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20227" y="6390873"/>
            <a:ext cx="3580061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DATA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53552" y="7704455"/>
            <a:ext cx="3646736" cy="56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VISUALIZATION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42617" y="8887460"/>
            <a:ext cx="4951072" cy="522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053">
                <a:solidFill>
                  <a:srgbClr val="000000"/>
                </a:solidFill>
                <a:latin typeface="Comic Sans"/>
                <a:ea typeface="Comic Sans"/>
                <a:cs typeface="Comic Sans"/>
                <a:sym typeface="Comic Sans"/>
              </a:rPr>
              <a:t>INSIGHT GENERATION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308689" y="3885416"/>
            <a:ext cx="596222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57978" y="5096107"/>
            <a:ext cx="3506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473302" y="6390873"/>
            <a:ext cx="62914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457978" y="7687945"/>
            <a:ext cx="4756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473302" y="8982710"/>
            <a:ext cx="629145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569</Words>
  <Application>Microsoft Office PowerPoint</Application>
  <PresentationFormat>Custom</PresentationFormat>
  <Paragraphs>149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HK Modular</vt:lpstr>
      <vt:lpstr>Arial</vt:lpstr>
      <vt:lpstr>Fredoka</vt:lpstr>
      <vt:lpstr>Shrikhand</vt:lpstr>
      <vt:lpstr>Canva Sans Bold</vt:lpstr>
      <vt:lpstr>Comic Sans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Modern Cricket Sport Presentation</dc:title>
  <cp:lastModifiedBy>rajesh sharma</cp:lastModifiedBy>
  <cp:revision>2</cp:revision>
  <dcterms:created xsi:type="dcterms:W3CDTF">2006-08-16T00:00:00Z</dcterms:created>
  <dcterms:modified xsi:type="dcterms:W3CDTF">2025-11-29T16:16:07Z</dcterms:modified>
  <dc:identifier>DAGsZqKWY4M</dc:identifier>
</cp:coreProperties>
</file>